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48" r:id="rId5"/>
  </p:sldMasterIdLst>
  <p:notesMasterIdLst>
    <p:notesMasterId r:id="rId35"/>
  </p:notesMasterIdLst>
  <p:handoutMasterIdLst>
    <p:handoutMasterId r:id="rId36"/>
  </p:handoutMasterIdLst>
  <p:sldIdLst>
    <p:sldId id="425" r:id="rId6"/>
    <p:sldId id="460" r:id="rId7"/>
    <p:sldId id="328" r:id="rId8"/>
    <p:sldId id="468" r:id="rId9"/>
    <p:sldId id="469" r:id="rId10"/>
    <p:sldId id="455" r:id="rId11"/>
    <p:sldId id="456" r:id="rId12"/>
    <p:sldId id="465" r:id="rId13"/>
    <p:sldId id="329" r:id="rId14"/>
    <p:sldId id="441" r:id="rId15"/>
    <p:sldId id="414" r:id="rId16"/>
    <p:sldId id="440" r:id="rId17"/>
    <p:sldId id="330" r:id="rId18"/>
    <p:sldId id="438" r:id="rId19"/>
    <p:sldId id="464" r:id="rId20"/>
    <p:sldId id="443" r:id="rId21"/>
    <p:sldId id="445" r:id="rId22"/>
    <p:sldId id="442" r:id="rId23"/>
    <p:sldId id="466" r:id="rId24"/>
    <p:sldId id="447" r:id="rId25"/>
    <p:sldId id="454" r:id="rId26"/>
    <p:sldId id="448" r:id="rId27"/>
    <p:sldId id="449" r:id="rId28"/>
    <p:sldId id="467" r:id="rId29"/>
    <p:sldId id="451" r:id="rId30"/>
    <p:sldId id="450" r:id="rId31"/>
    <p:sldId id="453" r:id="rId32"/>
    <p:sldId id="452" r:id="rId33"/>
    <p:sldId id="362" r:id="rId3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99"/>
    <a:srgbClr val="A515E5"/>
    <a:srgbClr val="CC00FF"/>
    <a:srgbClr val="D60093"/>
    <a:srgbClr val="2C4F6B"/>
    <a:srgbClr val="006EF9"/>
    <a:srgbClr val="4D4084"/>
    <a:srgbClr val="38E2D9"/>
    <a:srgbClr val="00D88D"/>
    <a:srgbClr val="59B0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E87124-B160-4C4F-86EE-6FC578316B0E}" v="506" dt="2023-03-06T11:41:02.7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40" d="100"/>
          <a:sy n="140" d="100"/>
        </p:scale>
        <p:origin x="77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TH Ramata" userId="S::ramata.wath@loreal.com::95f9c256-0c98-4ff9-ae51-6a606d7e018b" providerId="AD" clId="Web-{620043D5-A045-F2D3-C643-366DE66A8BFB}"/>
    <pc:docChg chg="addSld delSld modSld sldOrd">
      <pc:chgData name="WATH Ramata" userId="S::ramata.wath@loreal.com::95f9c256-0c98-4ff9-ae51-6a606d7e018b" providerId="AD" clId="Web-{620043D5-A045-F2D3-C643-366DE66A8BFB}" dt="2023-01-24T17:55:29.364" v="47" actId="14100"/>
      <pc:docMkLst>
        <pc:docMk/>
      </pc:docMkLst>
      <pc:sldChg chg="modSp add ord replId">
        <pc:chgData name="WATH Ramata" userId="S::ramata.wath@loreal.com::95f9c256-0c98-4ff9-ae51-6a606d7e018b" providerId="AD" clId="Web-{620043D5-A045-F2D3-C643-366DE66A8BFB}" dt="2023-01-24T17:37:46.671" v="19" actId="20577"/>
        <pc:sldMkLst>
          <pc:docMk/>
          <pc:sldMk cId="1219814711" sldId="450"/>
        </pc:sldMkLst>
        <pc:spChg chg="mod">
          <ac:chgData name="WATH Ramata" userId="S::ramata.wath@loreal.com::95f9c256-0c98-4ff9-ae51-6a606d7e018b" providerId="AD" clId="Web-{620043D5-A045-F2D3-C643-366DE66A8BFB}" dt="2023-01-24T17:37:46.671" v="19" actId="20577"/>
          <ac:spMkLst>
            <pc:docMk/>
            <pc:sldMk cId="1219814711" sldId="450"/>
            <ac:spMk id="2" creationId="{63EAD539-A65B-104D-A9D3-4103C15ADB9C}"/>
          </ac:spMkLst>
        </pc:spChg>
        <pc:spChg chg="mod">
          <ac:chgData name="WATH Ramata" userId="S::ramata.wath@loreal.com::95f9c256-0c98-4ff9-ae51-6a606d7e018b" providerId="AD" clId="Web-{620043D5-A045-F2D3-C643-366DE66A8BFB}" dt="2023-01-24T17:37:27.639" v="7" actId="20577"/>
          <ac:spMkLst>
            <pc:docMk/>
            <pc:sldMk cId="1219814711" sldId="450"/>
            <ac:spMk id="10" creationId="{9FE114B8-11DE-464F-88B2-1309699CB1CF}"/>
          </ac:spMkLst>
        </pc:spChg>
      </pc:sldChg>
      <pc:sldChg chg="new del">
        <pc:chgData name="WATH Ramata" userId="S::ramata.wath@loreal.com::95f9c256-0c98-4ff9-ae51-6a606d7e018b" providerId="AD" clId="Web-{620043D5-A045-F2D3-C643-366DE66A8BFB}" dt="2023-01-24T17:38:01.031" v="23"/>
        <pc:sldMkLst>
          <pc:docMk/>
          <pc:sldMk cId="1881648176" sldId="451"/>
        </pc:sldMkLst>
      </pc:sldChg>
      <pc:sldChg chg="addSp delSp modSp add ord replId">
        <pc:chgData name="WATH Ramata" userId="S::ramata.wath@loreal.com::95f9c256-0c98-4ff9-ae51-6a606d7e018b" providerId="AD" clId="Web-{620043D5-A045-F2D3-C643-366DE66A8BFB}" dt="2023-01-24T17:55:29.364" v="47" actId="14100"/>
        <pc:sldMkLst>
          <pc:docMk/>
          <pc:sldMk cId="2425514406" sldId="451"/>
        </pc:sldMkLst>
        <pc:spChg chg="mod">
          <ac:chgData name="WATH Ramata" userId="S::ramata.wath@loreal.com::95f9c256-0c98-4ff9-ae51-6a606d7e018b" providerId="AD" clId="Web-{620043D5-A045-F2D3-C643-366DE66A8BFB}" dt="2023-01-24T17:38:09.875" v="26" actId="20577"/>
          <ac:spMkLst>
            <pc:docMk/>
            <pc:sldMk cId="2425514406" sldId="451"/>
            <ac:spMk id="7" creationId="{DB214447-764F-C646-8364-B5E9485993B9}"/>
          </ac:spMkLst>
        </pc:spChg>
        <pc:picChg chg="del">
          <ac:chgData name="WATH Ramata" userId="S::ramata.wath@loreal.com::95f9c256-0c98-4ff9-ae51-6a606d7e018b" providerId="AD" clId="Web-{620043D5-A045-F2D3-C643-366DE66A8BFB}" dt="2023-01-24T17:38:11.187" v="27"/>
          <ac:picMkLst>
            <pc:docMk/>
            <pc:sldMk cId="2425514406" sldId="451"/>
            <ac:picMk id="2" creationId="{14F83DCE-8AB2-E84A-A127-4D149AA3D746}"/>
          </ac:picMkLst>
        </pc:picChg>
        <pc:picChg chg="add del mod">
          <ac:chgData name="WATH Ramata" userId="S::ramata.wath@loreal.com::95f9c256-0c98-4ff9-ae51-6a606d7e018b" providerId="AD" clId="Web-{620043D5-A045-F2D3-C643-366DE66A8BFB}" dt="2023-01-24T17:54:44.409" v="36"/>
          <ac:picMkLst>
            <pc:docMk/>
            <pc:sldMk cId="2425514406" sldId="451"/>
            <ac:picMk id="3" creationId="{D2B7C3B2-0588-4F4E-C3B0-AED63326C763}"/>
          </ac:picMkLst>
        </pc:picChg>
        <pc:picChg chg="add mod">
          <ac:chgData name="WATH Ramata" userId="S::ramata.wath@loreal.com::95f9c256-0c98-4ff9-ae51-6a606d7e018b" providerId="AD" clId="Web-{620043D5-A045-F2D3-C643-366DE66A8BFB}" dt="2023-01-24T17:55:29.364" v="47" actId="14100"/>
          <ac:picMkLst>
            <pc:docMk/>
            <pc:sldMk cId="2425514406" sldId="451"/>
            <ac:picMk id="4" creationId="{D7794B2D-F38A-ECFC-EE79-2F639DDA2F0E}"/>
          </ac:picMkLst>
        </pc:picChg>
      </pc:sldChg>
      <pc:sldChg chg="add del replId">
        <pc:chgData name="WATH Ramata" userId="S::ramata.wath@loreal.com::95f9c256-0c98-4ff9-ae51-6a606d7e018b" providerId="AD" clId="Web-{620043D5-A045-F2D3-C643-366DE66A8BFB}" dt="2023-01-24T17:37:58.578" v="22"/>
        <pc:sldMkLst>
          <pc:docMk/>
          <pc:sldMk cId="1093346100" sldId="452"/>
        </pc:sldMkLst>
      </pc:sldChg>
    </pc:docChg>
  </pc:docChgLst>
  <pc:docChgLst>
    <pc:chgData name="WATH Ramata" userId="S::ramata.wath@loreal.com::95f9c256-0c98-4ff9-ae51-6a606d7e018b" providerId="AD" clId="Web-{A5D52152-7A3D-8470-9D15-6C90F7C94548}"/>
    <pc:docChg chg="addSld modSld sldOrd">
      <pc:chgData name="WATH Ramata" userId="S::ramata.wath@loreal.com::95f9c256-0c98-4ff9-ae51-6a606d7e018b" providerId="AD" clId="Web-{A5D52152-7A3D-8470-9D15-6C90F7C94548}" dt="2023-01-23T09:32:33.589" v="58" actId="20577"/>
      <pc:docMkLst>
        <pc:docMk/>
      </pc:docMkLst>
      <pc:sldChg chg="addSp modSp">
        <pc:chgData name="WATH Ramata" userId="S::ramata.wath@loreal.com::95f9c256-0c98-4ff9-ae51-6a606d7e018b" providerId="AD" clId="Web-{A5D52152-7A3D-8470-9D15-6C90F7C94548}" dt="2023-01-23T09:30:49.882" v="24" actId="20577"/>
        <pc:sldMkLst>
          <pc:docMk/>
          <pc:sldMk cId="3267781987" sldId="387"/>
        </pc:sldMkLst>
        <pc:spChg chg="add mod">
          <ac:chgData name="WATH Ramata" userId="S::ramata.wath@loreal.com::95f9c256-0c98-4ff9-ae51-6a606d7e018b" providerId="AD" clId="Web-{A5D52152-7A3D-8470-9D15-6C90F7C94548}" dt="2023-01-23T09:30:36.319" v="19" actId="20577"/>
          <ac:spMkLst>
            <pc:docMk/>
            <pc:sldMk cId="3267781987" sldId="387"/>
            <ac:spMk id="3" creationId="{34450A51-C1FD-1168-B4DA-F36007872A63}"/>
          </ac:spMkLst>
        </pc:spChg>
        <pc:spChg chg="mod">
          <ac:chgData name="WATH Ramata" userId="S::ramata.wath@loreal.com::95f9c256-0c98-4ff9-ae51-6a606d7e018b" providerId="AD" clId="Web-{A5D52152-7A3D-8470-9D15-6C90F7C94548}" dt="2023-01-23T09:30:19.896" v="4" actId="1076"/>
          <ac:spMkLst>
            <pc:docMk/>
            <pc:sldMk cId="3267781987" sldId="387"/>
            <ac:spMk id="4" creationId="{C48E98F6-4E96-424B-BAEC-B2745FFF8FE3}"/>
          </ac:spMkLst>
        </pc:spChg>
        <pc:spChg chg="mod">
          <ac:chgData name="WATH Ramata" userId="S::ramata.wath@loreal.com::95f9c256-0c98-4ff9-ae51-6a606d7e018b" providerId="AD" clId="Web-{A5D52152-7A3D-8470-9D15-6C90F7C94548}" dt="2023-01-23T09:30:19.912" v="5" actId="1076"/>
          <ac:spMkLst>
            <pc:docMk/>
            <pc:sldMk cId="3267781987" sldId="387"/>
            <ac:spMk id="5" creationId="{BEA9B48B-2321-3A4C-8BA7-DEBE2F1A7C4F}"/>
          </ac:spMkLst>
        </pc:spChg>
        <pc:spChg chg="mod">
          <ac:chgData name="WATH Ramata" userId="S::ramata.wath@loreal.com::95f9c256-0c98-4ff9-ae51-6a606d7e018b" providerId="AD" clId="Web-{A5D52152-7A3D-8470-9D15-6C90F7C94548}" dt="2023-01-23T09:30:19.928" v="6" actId="1076"/>
          <ac:spMkLst>
            <pc:docMk/>
            <pc:sldMk cId="3267781987" sldId="387"/>
            <ac:spMk id="6" creationId="{0E039881-EDCF-DF48-BBE4-118AD54C1719}"/>
          </ac:spMkLst>
        </pc:spChg>
        <pc:spChg chg="mod">
          <ac:chgData name="WATH Ramata" userId="S::ramata.wath@loreal.com::95f9c256-0c98-4ff9-ae51-6a606d7e018b" providerId="AD" clId="Web-{A5D52152-7A3D-8470-9D15-6C90F7C94548}" dt="2023-01-23T09:30:19.943" v="7" actId="1076"/>
          <ac:spMkLst>
            <pc:docMk/>
            <pc:sldMk cId="3267781987" sldId="387"/>
            <ac:spMk id="7" creationId="{CC9523B8-88AB-014B-8E0C-2D1BDA006FC7}"/>
          </ac:spMkLst>
        </pc:spChg>
        <pc:spChg chg="mod">
          <ac:chgData name="WATH Ramata" userId="S::ramata.wath@loreal.com::95f9c256-0c98-4ff9-ae51-6a606d7e018b" providerId="AD" clId="Web-{A5D52152-7A3D-8470-9D15-6C90F7C94548}" dt="2023-01-23T09:30:19.959" v="8" actId="1076"/>
          <ac:spMkLst>
            <pc:docMk/>
            <pc:sldMk cId="3267781987" sldId="387"/>
            <ac:spMk id="8" creationId="{371F7154-5F1B-A646-A7F3-C8660DC24D88}"/>
          </ac:spMkLst>
        </pc:spChg>
        <pc:spChg chg="mod">
          <ac:chgData name="WATH Ramata" userId="S::ramata.wath@loreal.com::95f9c256-0c98-4ff9-ae51-6a606d7e018b" providerId="AD" clId="Web-{A5D52152-7A3D-8470-9D15-6C90F7C94548}" dt="2023-01-23T09:30:19.974" v="9" actId="1076"/>
          <ac:spMkLst>
            <pc:docMk/>
            <pc:sldMk cId="3267781987" sldId="387"/>
            <ac:spMk id="9" creationId="{D71CEEE2-8EA3-734F-833F-9D005B71B97E}"/>
          </ac:spMkLst>
        </pc:spChg>
        <pc:spChg chg="mod">
          <ac:chgData name="WATH Ramata" userId="S::ramata.wath@loreal.com::95f9c256-0c98-4ff9-ae51-6a606d7e018b" providerId="AD" clId="Web-{A5D52152-7A3D-8470-9D15-6C90F7C94548}" dt="2023-01-23T09:30:19.990" v="10" actId="1076"/>
          <ac:spMkLst>
            <pc:docMk/>
            <pc:sldMk cId="3267781987" sldId="387"/>
            <ac:spMk id="10" creationId="{0B9F0001-60B4-214F-882C-E329D89948B2}"/>
          </ac:spMkLst>
        </pc:spChg>
        <pc:spChg chg="mod">
          <ac:chgData name="WATH Ramata" userId="S::ramata.wath@loreal.com::95f9c256-0c98-4ff9-ae51-6a606d7e018b" providerId="AD" clId="Web-{A5D52152-7A3D-8470-9D15-6C90F7C94548}" dt="2023-01-23T09:30:20.006" v="11" actId="1076"/>
          <ac:spMkLst>
            <pc:docMk/>
            <pc:sldMk cId="3267781987" sldId="387"/>
            <ac:spMk id="11" creationId="{1FFC9764-32E6-9F48-AC8E-DF1A306CED8D}"/>
          </ac:spMkLst>
        </pc:spChg>
        <pc:spChg chg="mod">
          <ac:chgData name="WATH Ramata" userId="S::ramata.wath@loreal.com::95f9c256-0c98-4ff9-ae51-6a606d7e018b" providerId="AD" clId="Web-{A5D52152-7A3D-8470-9D15-6C90F7C94548}" dt="2023-01-23T09:30:20.039" v="12" actId="1076"/>
          <ac:spMkLst>
            <pc:docMk/>
            <pc:sldMk cId="3267781987" sldId="387"/>
            <ac:spMk id="12" creationId="{66351C0B-72CA-AF45-A460-C587D6E33217}"/>
          </ac:spMkLst>
        </pc:spChg>
        <pc:spChg chg="mod">
          <ac:chgData name="WATH Ramata" userId="S::ramata.wath@loreal.com::95f9c256-0c98-4ff9-ae51-6a606d7e018b" providerId="AD" clId="Web-{A5D52152-7A3D-8470-9D15-6C90F7C94548}" dt="2023-01-23T09:30:20.053" v="13" actId="1076"/>
          <ac:spMkLst>
            <pc:docMk/>
            <pc:sldMk cId="3267781987" sldId="387"/>
            <ac:spMk id="13" creationId="{2C28C227-3005-2F49-918D-B731A79C247A}"/>
          </ac:spMkLst>
        </pc:spChg>
        <pc:spChg chg="add mod">
          <ac:chgData name="WATH Ramata" userId="S::ramata.wath@loreal.com::95f9c256-0c98-4ff9-ae51-6a606d7e018b" providerId="AD" clId="Web-{A5D52152-7A3D-8470-9D15-6C90F7C94548}" dt="2023-01-23T09:30:49.882" v="24" actId="20577"/>
          <ac:spMkLst>
            <pc:docMk/>
            <pc:sldMk cId="3267781987" sldId="387"/>
            <ac:spMk id="14" creationId="{41663EEE-935A-D2C1-2601-9EDB146ED85A}"/>
          </ac:spMkLst>
        </pc:spChg>
        <pc:spChg chg="mod">
          <ac:chgData name="WATH Ramata" userId="S::ramata.wath@loreal.com::95f9c256-0c98-4ff9-ae51-6a606d7e018b" providerId="AD" clId="Web-{A5D52152-7A3D-8470-9D15-6C90F7C94548}" dt="2023-01-23T09:30:20.084" v="15" actId="1076"/>
          <ac:spMkLst>
            <pc:docMk/>
            <pc:sldMk cId="3267781987" sldId="387"/>
            <ac:spMk id="15" creationId="{F88903EA-FC6F-8A40-04F2-6D62DD62EA31}"/>
          </ac:spMkLst>
        </pc:spChg>
        <pc:spChg chg="mod">
          <ac:chgData name="WATH Ramata" userId="S::ramata.wath@loreal.com::95f9c256-0c98-4ff9-ae51-6a606d7e018b" providerId="AD" clId="Web-{A5D52152-7A3D-8470-9D15-6C90F7C94548}" dt="2023-01-23T09:30:20.099" v="16" actId="1076"/>
          <ac:spMkLst>
            <pc:docMk/>
            <pc:sldMk cId="3267781987" sldId="387"/>
            <ac:spMk id="22" creationId="{A5986E6C-130F-5270-58E7-A5E4C1609820}"/>
          </ac:spMkLst>
        </pc:spChg>
        <pc:picChg chg="mod">
          <ac:chgData name="WATH Ramata" userId="S::ramata.wath@loreal.com::95f9c256-0c98-4ff9-ae51-6a606d7e018b" providerId="AD" clId="Web-{A5D52152-7A3D-8470-9D15-6C90F7C94548}" dt="2023-01-23T09:30:20.068" v="14" actId="1076"/>
          <ac:picMkLst>
            <pc:docMk/>
            <pc:sldMk cId="3267781987" sldId="387"/>
            <ac:picMk id="27" creationId="{BC2388E5-C79B-E142-8200-DB4AFE021679}"/>
          </ac:picMkLst>
        </pc:picChg>
      </pc:sldChg>
      <pc:sldChg chg="delSp modSp add ord replId">
        <pc:chgData name="WATH Ramata" userId="S::ramata.wath@loreal.com::95f9c256-0c98-4ff9-ae51-6a606d7e018b" providerId="AD" clId="Web-{A5D52152-7A3D-8470-9D15-6C90F7C94548}" dt="2023-01-23T09:32:33.589" v="58" actId="20577"/>
        <pc:sldMkLst>
          <pc:docMk/>
          <pc:sldMk cId="174350482" sldId="448"/>
        </pc:sldMkLst>
        <pc:spChg chg="mod">
          <ac:chgData name="WATH Ramata" userId="S::ramata.wath@loreal.com::95f9c256-0c98-4ff9-ae51-6a606d7e018b" providerId="AD" clId="Web-{A5D52152-7A3D-8470-9D15-6C90F7C94548}" dt="2023-01-23T09:32:33.589" v="58" actId="20577"/>
          <ac:spMkLst>
            <pc:docMk/>
            <pc:sldMk cId="174350482" sldId="448"/>
            <ac:spMk id="2" creationId="{63EAD539-A65B-104D-A9D3-4103C15ADB9C}"/>
          </ac:spMkLst>
        </pc:spChg>
        <pc:spChg chg="del">
          <ac:chgData name="WATH Ramata" userId="S::ramata.wath@loreal.com::95f9c256-0c98-4ff9-ae51-6a606d7e018b" providerId="AD" clId="Web-{A5D52152-7A3D-8470-9D15-6C90F7C94548}" dt="2023-01-23T09:32:19.401" v="52"/>
          <ac:spMkLst>
            <pc:docMk/>
            <pc:sldMk cId="174350482" sldId="448"/>
            <ac:spMk id="4" creationId="{948B1E2F-CD9C-6A4B-B1A5-665342C39149}"/>
          </ac:spMkLst>
        </pc:spChg>
        <pc:spChg chg="mod">
          <ac:chgData name="WATH Ramata" userId="S::ramata.wath@loreal.com::95f9c256-0c98-4ff9-ae51-6a606d7e018b" providerId="AD" clId="Web-{A5D52152-7A3D-8470-9D15-6C90F7C94548}" dt="2023-01-23T09:32:25.354" v="53" actId="1076"/>
          <ac:spMkLst>
            <pc:docMk/>
            <pc:sldMk cId="174350482" sldId="448"/>
            <ac:spMk id="10" creationId="{9FE114B8-11DE-464F-88B2-1309699CB1CF}"/>
          </ac:spMkLst>
        </pc:spChg>
      </pc:sldChg>
      <pc:sldChg chg="addSp delSp modSp add ord replId">
        <pc:chgData name="WATH Ramata" userId="S::ramata.wath@loreal.com::95f9c256-0c98-4ff9-ae51-6a606d7e018b" providerId="AD" clId="Web-{A5D52152-7A3D-8470-9D15-6C90F7C94548}" dt="2023-01-23T09:31:54.290" v="48" actId="14100"/>
        <pc:sldMkLst>
          <pc:docMk/>
          <pc:sldMk cId="3972460606" sldId="449"/>
        </pc:sldMkLst>
        <pc:spChg chg="mod">
          <ac:chgData name="WATH Ramata" userId="S::ramata.wath@loreal.com::95f9c256-0c98-4ff9-ae51-6a606d7e018b" providerId="AD" clId="Web-{A5D52152-7A3D-8470-9D15-6C90F7C94548}" dt="2023-01-23T09:31:22.461" v="39" actId="20577"/>
          <ac:spMkLst>
            <pc:docMk/>
            <pc:sldMk cId="3972460606" sldId="449"/>
            <ac:spMk id="7" creationId="{DB214447-764F-C646-8364-B5E9485993B9}"/>
          </ac:spMkLst>
        </pc:spChg>
        <pc:picChg chg="add mod">
          <ac:chgData name="WATH Ramata" userId="S::ramata.wath@loreal.com::95f9c256-0c98-4ff9-ae51-6a606d7e018b" providerId="AD" clId="Web-{A5D52152-7A3D-8470-9D15-6C90F7C94548}" dt="2023-01-23T09:31:54.290" v="48" actId="14100"/>
          <ac:picMkLst>
            <pc:docMk/>
            <pc:sldMk cId="3972460606" sldId="449"/>
            <ac:picMk id="2" creationId="{14F83DCE-8AB2-E84A-A127-4D149AA3D746}"/>
          </ac:picMkLst>
        </pc:picChg>
        <pc:picChg chg="del">
          <ac:chgData name="WATH Ramata" userId="S::ramata.wath@loreal.com::95f9c256-0c98-4ff9-ae51-6a606d7e018b" providerId="AD" clId="Web-{A5D52152-7A3D-8470-9D15-6C90F7C94548}" dt="2023-01-23T09:31:23.102" v="40"/>
          <ac:picMkLst>
            <pc:docMk/>
            <pc:sldMk cId="3972460606" sldId="449"/>
            <ac:picMk id="5" creationId="{9BB4EF79-39CD-BFE2-7653-3C329F67C6F4}"/>
          </ac:picMkLst>
        </pc:picChg>
      </pc:sldChg>
    </pc:docChg>
  </pc:docChgLst>
  <pc:docChgLst>
    <pc:chgData name="COLIN Julien - CAPGEMINI" userId="S::julien.collin@loreal.com::c7628b6d-e34f-4e96-a3ca-52f6f508c787" providerId="AD" clId="Web-{44626724-CA82-B64D-4568-D8B5C0DD4463}"/>
    <pc:docChg chg="modSld">
      <pc:chgData name="COLIN Julien - CAPGEMINI" userId="S::julien.collin@loreal.com::c7628b6d-e34f-4e96-a3ca-52f6f508c787" providerId="AD" clId="Web-{44626724-CA82-B64D-4568-D8B5C0DD4463}" dt="2023-02-08T06:09:44.672" v="3"/>
      <pc:docMkLst>
        <pc:docMk/>
      </pc:docMkLst>
      <pc:sldChg chg="addSp delSp modSp">
        <pc:chgData name="COLIN Julien - CAPGEMINI" userId="S::julien.collin@loreal.com::c7628b6d-e34f-4e96-a3ca-52f6f508c787" providerId="AD" clId="Web-{44626724-CA82-B64D-4568-D8B5C0DD4463}" dt="2023-02-08T06:09:44.672" v="3"/>
        <pc:sldMkLst>
          <pc:docMk/>
          <pc:sldMk cId="2330794909" sldId="441"/>
        </pc:sldMkLst>
        <pc:spChg chg="add del mod">
          <ac:chgData name="COLIN Julien - CAPGEMINI" userId="S::julien.collin@loreal.com::c7628b6d-e34f-4e96-a3ca-52f6f508c787" providerId="AD" clId="Web-{44626724-CA82-B64D-4568-D8B5C0DD4463}" dt="2023-02-08T06:09:44.672" v="3"/>
          <ac:spMkLst>
            <pc:docMk/>
            <pc:sldMk cId="2330794909" sldId="441"/>
            <ac:spMk id="2" creationId="{4D711D10-B09D-1722-D10B-7D84B5B91896}"/>
          </ac:spMkLst>
        </pc:spChg>
      </pc:sldChg>
    </pc:docChg>
  </pc:docChgLst>
  <pc:docChgLst>
    <pc:chgData name="COLIN Julien - CAPGEMINI" userId="S::julien.collin@loreal.com::c7628b6d-e34f-4e96-a3ca-52f6f508c787" providerId="AD" clId="Web-{506D1B28-1783-0497-4C3D-DE49AA6D1A79}"/>
    <pc:docChg chg="modSld">
      <pc:chgData name="COLIN Julien - CAPGEMINI" userId="S::julien.collin@loreal.com::c7628b6d-e34f-4e96-a3ca-52f6f508c787" providerId="AD" clId="Web-{506D1B28-1783-0497-4C3D-DE49AA6D1A79}" dt="2023-02-20T16:29:32.453" v="1" actId="1076"/>
      <pc:docMkLst>
        <pc:docMk/>
      </pc:docMkLst>
      <pc:sldChg chg="modSp">
        <pc:chgData name="COLIN Julien - CAPGEMINI" userId="S::julien.collin@loreal.com::c7628b6d-e34f-4e96-a3ca-52f6f508c787" providerId="AD" clId="Web-{506D1B28-1783-0497-4C3D-DE49AA6D1A79}" dt="2023-02-20T16:29:32.453" v="1" actId="1076"/>
        <pc:sldMkLst>
          <pc:docMk/>
          <pc:sldMk cId="1004102111" sldId="442"/>
        </pc:sldMkLst>
        <pc:picChg chg="mod">
          <ac:chgData name="COLIN Julien - CAPGEMINI" userId="S::julien.collin@loreal.com::c7628b6d-e34f-4e96-a3ca-52f6f508c787" providerId="AD" clId="Web-{506D1B28-1783-0497-4C3D-DE49AA6D1A79}" dt="2023-02-20T16:29:32.453" v="1" actId="1076"/>
          <ac:picMkLst>
            <pc:docMk/>
            <pc:sldMk cId="1004102111" sldId="442"/>
            <ac:picMk id="10" creationId="{374BADB9-5754-5A35-FA64-3BF504D5EB17}"/>
          </ac:picMkLst>
        </pc:picChg>
      </pc:sldChg>
    </pc:docChg>
  </pc:docChgLst>
  <pc:docChgLst>
    <pc:chgData name="BENASSAYAG Jonathan" userId="2d5e83d5-fc75-43ca-9527-c11df1fed44a" providerId="ADAL" clId="{AEA52358-4AD2-4C85-94C9-453F6B032852}"/>
    <pc:docChg chg="modSld sldOrd">
      <pc:chgData name="BENASSAYAG Jonathan" userId="2d5e83d5-fc75-43ca-9527-c11df1fed44a" providerId="ADAL" clId="{AEA52358-4AD2-4C85-94C9-453F6B032852}" dt="2023-02-20T16:17:30.106" v="2" actId="1076"/>
      <pc:docMkLst>
        <pc:docMk/>
      </pc:docMkLst>
      <pc:sldChg chg="modSp mod">
        <pc:chgData name="BENASSAYAG Jonathan" userId="2d5e83d5-fc75-43ca-9527-c11df1fed44a" providerId="ADAL" clId="{AEA52358-4AD2-4C85-94C9-453F6B032852}" dt="2023-02-20T16:17:30.106" v="2" actId="1076"/>
        <pc:sldMkLst>
          <pc:docMk/>
          <pc:sldMk cId="1004102111" sldId="442"/>
        </pc:sldMkLst>
        <pc:picChg chg="mod">
          <ac:chgData name="BENASSAYAG Jonathan" userId="2d5e83d5-fc75-43ca-9527-c11df1fed44a" providerId="ADAL" clId="{AEA52358-4AD2-4C85-94C9-453F6B032852}" dt="2023-02-20T16:17:30.106" v="2" actId="1076"/>
          <ac:picMkLst>
            <pc:docMk/>
            <pc:sldMk cId="1004102111" sldId="442"/>
            <ac:picMk id="10" creationId="{374BADB9-5754-5A35-FA64-3BF504D5EB17}"/>
          </ac:picMkLst>
        </pc:picChg>
      </pc:sldChg>
      <pc:sldChg chg="ord">
        <pc:chgData name="BENASSAYAG Jonathan" userId="2d5e83d5-fc75-43ca-9527-c11df1fed44a" providerId="ADAL" clId="{AEA52358-4AD2-4C85-94C9-453F6B032852}" dt="2023-02-09T17:02:06.139" v="1" actId="20578"/>
        <pc:sldMkLst>
          <pc:docMk/>
          <pc:sldMk cId="2533713325" sldId="446"/>
        </pc:sldMkLst>
      </pc:sldChg>
    </pc:docChg>
  </pc:docChgLst>
  <pc:docChgLst>
    <pc:chgData name="DARMON David" userId="S::david.darmon@loreal.com::112751e9-c831-4b01-9f1d-6cdfda2117f9" providerId="AD" clId="Web-{510A20E7-261B-235C-9AAE-A285FE73B117}"/>
    <pc:docChg chg="addSld sldOrd">
      <pc:chgData name="DARMON David" userId="S::david.darmon@loreal.com::112751e9-c831-4b01-9f1d-6cdfda2117f9" providerId="AD" clId="Web-{510A20E7-261B-235C-9AAE-A285FE73B117}" dt="2023-02-14T13:52:20.630" v="2"/>
      <pc:docMkLst>
        <pc:docMk/>
      </pc:docMkLst>
      <pc:sldChg chg="ord">
        <pc:chgData name="DARMON David" userId="S::david.darmon@loreal.com::112751e9-c831-4b01-9f1d-6cdfda2117f9" providerId="AD" clId="Web-{510A20E7-261B-235C-9AAE-A285FE73B117}" dt="2023-02-14T13:52:20.630" v="2"/>
        <pc:sldMkLst>
          <pc:docMk/>
          <pc:sldMk cId="3530715466" sldId="362"/>
        </pc:sldMkLst>
      </pc:sldChg>
      <pc:sldChg chg="add">
        <pc:chgData name="DARMON David" userId="S::david.darmon@loreal.com::112751e9-c831-4b01-9f1d-6cdfda2117f9" providerId="AD" clId="Web-{510A20E7-261B-235C-9AAE-A285FE73B117}" dt="2023-02-14T13:52:17.208" v="0"/>
        <pc:sldMkLst>
          <pc:docMk/>
          <pc:sldMk cId="1889996295" sldId="452"/>
        </pc:sldMkLst>
      </pc:sldChg>
      <pc:sldChg chg="add">
        <pc:chgData name="DARMON David" userId="S::david.darmon@loreal.com::112751e9-c831-4b01-9f1d-6cdfda2117f9" providerId="AD" clId="Web-{510A20E7-261B-235C-9AAE-A285FE73B117}" dt="2023-02-14T13:52:17.411" v="1"/>
        <pc:sldMkLst>
          <pc:docMk/>
          <pc:sldMk cId="434942822" sldId="453"/>
        </pc:sldMkLst>
      </pc:sldChg>
    </pc:docChg>
  </pc:docChgLst>
  <pc:docChgLst>
    <pc:chgData name="WATH Ramata" userId="95f9c256-0c98-4ff9-ae51-6a606d7e018b" providerId="ADAL" clId="{59E87124-B160-4C4F-86EE-6FC578316B0E}"/>
    <pc:docChg chg="undo redo custSel addSld delSld modSld sldOrd">
      <pc:chgData name="WATH Ramata" userId="95f9c256-0c98-4ff9-ae51-6a606d7e018b" providerId="ADAL" clId="{59E87124-B160-4C4F-86EE-6FC578316B0E}" dt="2023-03-06T14:15:31.238" v="2550" actId="313"/>
      <pc:docMkLst>
        <pc:docMk/>
      </pc:docMkLst>
      <pc:sldChg chg="modSp mod">
        <pc:chgData name="WATH Ramata" userId="95f9c256-0c98-4ff9-ae51-6a606d7e018b" providerId="ADAL" clId="{59E87124-B160-4C4F-86EE-6FC578316B0E}" dt="2023-03-06T08:54:13.618" v="206" actId="20577"/>
        <pc:sldMkLst>
          <pc:docMk/>
          <pc:sldMk cId="2695206736" sldId="328"/>
        </pc:sldMkLst>
        <pc:spChg chg="mod">
          <ac:chgData name="WATH Ramata" userId="95f9c256-0c98-4ff9-ae51-6a606d7e018b" providerId="ADAL" clId="{59E87124-B160-4C4F-86EE-6FC578316B0E}" dt="2023-03-06T08:54:13.618" v="206" actId="20577"/>
          <ac:spMkLst>
            <pc:docMk/>
            <pc:sldMk cId="2695206736" sldId="328"/>
            <ac:spMk id="2" creationId="{C47DEDD3-E730-A244-8B9C-A3D66F360553}"/>
          </ac:spMkLst>
        </pc:spChg>
      </pc:sldChg>
      <pc:sldChg chg="modSp mod ord">
        <pc:chgData name="WATH Ramata" userId="95f9c256-0c98-4ff9-ae51-6a606d7e018b" providerId="ADAL" clId="{59E87124-B160-4C4F-86EE-6FC578316B0E}" dt="2023-03-06T09:11:39.731" v="545" actId="20577"/>
        <pc:sldMkLst>
          <pc:docMk/>
          <pc:sldMk cId="3862526617" sldId="329"/>
        </pc:sldMkLst>
        <pc:spChg chg="mod">
          <ac:chgData name="WATH Ramata" userId="95f9c256-0c98-4ff9-ae51-6a606d7e018b" providerId="ADAL" clId="{59E87124-B160-4C4F-86EE-6FC578316B0E}" dt="2023-03-06T09:11:39.731" v="545" actId="20577"/>
          <ac:spMkLst>
            <pc:docMk/>
            <pc:sldMk cId="3862526617" sldId="329"/>
            <ac:spMk id="2" creationId="{4115D252-0C42-A44B-A00D-1E7DAA7E8FEA}"/>
          </ac:spMkLst>
        </pc:spChg>
      </pc:sldChg>
      <pc:sldChg chg="modSp add del mod ord">
        <pc:chgData name="WATH Ramata" userId="95f9c256-0c98-4ff9-ae51-6a606d7e018b" providerId="ADAL" clId="{59E87124-B160-4C4F-86EE-6FC578316B0E}" dt="2023-03-06T09:14:01.928" v="574" actId="20577"/>
        <pc:sldMkLst>
          <pc:docMk/>
          <pc:sldMk cId="1788140318" sldId="330"/>
        </pc:sldMkLst>
        <pc:spChg chg="mod">
          <ac:chgData name="WATH Ramata" userId="95f9c256-0c98-4ff9-ae51-6a606d7e018b" providerId="ADAL" clId="{59E87124-B160-4C4F-86EE-6FC578316B0E}" dt="2023-03-06T09:14:01.928" v="574" actId="20577"/>
          <ac:spMkLst>
            <pc:docMk/>
            <pc:sldMk cId="1788140318" sldId="330"/>
            <ac:spMk id="10" creationId="{9FE114B8-11DE-464F-88B2-1309699CB1CF}"/>
          </ac:spMkLst>
        </pc:spChg>
      </pc:sldChg>
      <pc:sldChg chg="del">
        <pc:chgData name="WATH Ramata" userId="95f9c256-0c98-4ff9-ae51-6a606d7e018b" providerId="ADAL" clId="{59E87124-B160-4C4F-86EE-6FC578316B0E}" dt="2023-03-06T08:41:22.576" v="1" actId="2696"/>
        <pc:sldMkLst>
          <pc:docMk/>
          <pc:sldMk cId="3267781987" sldId="387"/>
        </pc:sldMkLst>
      </pc:sldChg>
      <pc:sldChg chg="modSp mod ord">
        <pc:chgData name="WATH Ramata" userId="95f9c256-0c98-4ff9-ae51-6a606d7e018b" providerId="ADAL" clId="{59E87124-B160-4C4F-86EE-6FC578316B0E}" dt="2023-03-06T09:13:48.724" v="570" actId="20577"/>
        <pc:sldMkLst>
          <pc:docMk/>
          <pc:sldMk cId="256594758" sldId="414"/>
        </pc:sldMkLst>
        <pc:spChg chg="mod">
          <ac:chgData name="WATH Ramata" userId="95f9c256-0c98-4ff9-ae51-6a606d7e018b" providerId="ADAL" clId="{59E87124-B160-4C4F-86EE-6FC578316B0E}" dt="2023-03-06T09:13:48.724" v="570" actId="20577"/>
          <ac:spMkLst>
            <pc:docMk/>
            <pc:sldMk cId="256594758" sldId="414"/>
            <ac:spMk id="5" creationId="{E5EB5123-15FB-DF4E-A533-AC00018B3FC5}"/>
          </ac:spMkLst>
        </pc:spChg>
        <pc:spChg chg="mod">
          <ac:chgData name="WATH Ramata" userId="95f9c256-0c98-4ff9-ae51-6a606d7e018b" providerId="ADAL" clId="{59E87124-B160-4C4F-86EE-6FC578316B0E}" dt="2023-03-06T09:13:45.184" v="568" actId="207"/>
          <ac:spMkLst>
            <pc:docMk/>
            <pc:sldMk cId="256594758" sldId="414"/>
            <ac:spMk id="16" creationId="{21DE1EC8-7CF4-4F88-B628-03FB34F87400}"/>
          </ac:spMkLst>
        </pc:spChg>
      </pc:sldChg>
      <pc:sldChg chg="modSp mod ord">
        <pc:chgData name="WATH Ramata" userId="95f9c256-0c98-4ff9-ae51-6a606d7e018b" providerId="ADAL" clId="{59E87124-B160-4C4F-86EE-6FC578316B0E}" dt="2023-03-06T10:33:52.562" v="1469" actId="6549"/>
        <pc:sldMkLst>
          <pc:docMk/>
          <pc:sldMk cId="4131434801" sldId="438"/>
        </pc:sldMkLst>
        <pc:spChg chg="mod">
          <ac:chgData name="WATH Ramata" userId="95f9c256-0c98-4ff9-ae51-6a606d7e018b" providerId="ADAL" clId="{59E87124-B160-4C4F-86EE-6FC578316B0E}" dt="2023-03-06T10:33:52.562" v="1469" actId="6549"/>
          <ac:spMkLst>
            <pc:docMk/>
            <pc:sldMk cId="4131434801" sldId="438"/>
            <ac:spMk id="7" creationId="{DB214447-764F-C646-8364-B5E9485993B9}"/>
          </ac:spMkLst>
        </pc:spChg>
      </pc:sldChg>
      <pc:sldChg chg="ord">
        <pc:chgData name="WATH Ramata" userId="95f9c256-0c98-4ff9-ae51-6a606d7e018b" providerId="ADAL" clId="{59E87124-B160-4C4F-86EE-6FC578316B0E}" dt="2023-03-06T09:13:57.452" v="572"/>
        <pc:sldMkLst>
          <pc:docMk/>
          <pc:sldMk cId="1359034037" sldId="440"/>
        </pc:sldMkLst>
      </pc:sldChg>
      <pc:sldChg chg="modSp mod">
        <pc:chgData name="WATH Ramata" userId="95f9c256-0c98-4ff9-ae51-6a606d7e018b" providerId="ADAL" clId="{59E87124-B160-4C4F-86EE-6FC578316B0E}" dt="2023-03-06T10:28:21.180" v="1310" actId="20577"/>
        <pc:sldMkLst>
          <pc:docMk/>
          <pc:sldMk cId="552267025" sldId="445"/>
        </pc:sldMkLst>
        <pc:spChg chg="mod">
          <ac:chgData name="WATH Ramata" userId="95f9c256-0c98-4ff9-ae51-6a606d7e018b" providerId="ADAL" clId="{59E87124-B160-4C4F-86EE-6FC578316B0E}" dt="2023-03-06T10:28:21.180" v="1310" actId="20577"/>
          <ac:spMkLst>
            <pc:docMk/>
            <pc:sldMk cId="552267025" sldId="445"/>
            <ac:spMk id="10" creationId="{9FE114B8-11DE-464F-88B2-1309699CB1CF}"/>
          </ac:spMkLst>
        </pc:spChg>
      </pc:sldChg>
      <pc:sldChg chg="del">
        <pc:chgData name="WATH Ramata" userId="95f9c256-0c98-4ff9-ae51-6a606d7e018b" providerId="ADAL" clId="{59E87124-B160-4C4F-86EE-6FC578316B0E}" dt="2023-03-06T10:29:15.599" v="1338" actId="2696"/>
        <pc:sldMkLst>
          <pc:docMk/>
          <pc:sldMk cId="2533713325" sldId="446"/>
        </pc:sldMkLst>
      </pc:sldChg>
      <pc:sldChg chg="modSp mod">
        <pc:chgData name="WATH Ramata" userId="95f9c256-0c98-4ff9-ae51-6a606d7e018b" providerId="ADAL" clId="{59E87124-B160-4C4F-86EE-6FC578316B0E}" dt="2023-03-06T10:29:46.160" v="1368" actId="20577"/>
        <pc:sldMkLst>
          <pc:docMk/>
          <pc:sldMk cId="303879576" sldId="447"/>
        </pc:sldMkLst>
        <pc:spChg chg="mod">
          <ac:chgData name="WATH Ramata" userId="95f9c256-0c98-4ff9-ae51-6a606d7e018b" providerId="ADAL" clId="{59E87124-B160-4C4F-86EE-6FC578316B0E}" dt="2023-03-06T10:29:46.160" v="1368" actId="20577"/>
          <ac:spMkLst>
            <pc:docMk/>
            <pc:sldMk cId="303879576" sldId="447"/>
            <ac:spMk id="7" creationId="{D6F32982-9716-4684-A256-FDB749AC919A}"/>
          </ac:spMkLst>
        </pc:spChg>
      </pc:sldChg>
      <pc:sldChg chg="modSp mod">
        <pc:chgData name="WATH Ramata" userId="95f9c256-0c98-4ff9-ae51-6a606d7e018b" providerId="ADAL" clId="{59E87124-B160-4C4F-86EE-6FC578316B0E}" dt="2023-03-06T10:30:28.003" v="1390" actId="20577"/>
        <pc:sldMkLst>
          <pc:docMk/>
          <pc:sldMk cId="174350482" sldId="448"/>
        </pc:sldMkLst>
        <pc:spChg chg="mod">
          <ac:chgData name="WATH Ramata" userId="95f9c256-0c98-4ff9-ae51-6a606d7e018b" providerId="ADAL" clId="{59E87124-B160-4C4F-86EE-6FC578316B0E}" dt="2023-03-06T10:30:28.003" v="1390" actId="20577"/>
          <ac:spMkLst>
            <pc:docMk/>
            <pc:sldMk cId="174350482" sldId="448"/>
            <ac:spMk id="10" creationId="{9FE114B8-11DE-464F-88B2-1309699CB1CF}"/>
          </ac:spMkLst>
        </pc:spChg>
      </pc:sldChg>
      <pc:sldChg chg="modSp mod ord">
        <pc:chgData name="WATH Ramata" userId="95f9c256-0c98-4ff9-ae51-6a606d7e018b" providerId="ADAL" clId="{59E87124-B160-4C4F-86EE-6FC578316B0E}" dt="2023-03-06T10:32:12.695" v="1424" actId="403"/>
        <pc:sldMkLst>
          <pc:docMk/>
          <pc:sldMk cId="1219814711" sldId="450"/>
        </pc:sldMkLst>
        <pc:spChg chg="mod">
          <ac:chgData name="WATH Ramata" userId="95f9c256-0c98-4ff9-ae51-6a606d7e018b" providerId="ADAL" clId="{59E87124-B160-4C4F-86EE-6FC578316B0E}" dt="2023-03-06T10:31:40.660" v="1405"/>
          <ac:spMkLst>
            <pc:docMk/>
            <pc:sldMk cId="1219814711" sldId="450"/>
            <ac:spMk id="2" creationId="{63EAD539-A65B-104D-A9D3-4103C15ADB9C}"/>
          </ac:spMkLst>
        </pc:spChg>
        <pc:spChg chg="mod">
          <ac:chgData name="WATH Ramata" userId="95f9c256-0c98-4ff9-ae51-6a606d7e018b" providerId="ADAL" clId="{59E87124-B160-4C4F-86EE-6FC578316B0E}" dt="2023-03-06T10:32:12.695" v="1424" actId="403"/>
          <ac:spMkLst>
            <pc:docMk/>
            <pc:sldMk cId="1219814711" sldId="450"/>
            <ac:spMk id="10" creationId="{9FE114B8-11DE-464F-88B2-1309699CB1CF}"/>
          </ac:spMkLst>
        </pc:spChg>
      </pc:sldChg>
      <pc:sldChg chg="modSp mod">
        <pc:chgData name="WATH Ramata" userId="95f9c256-0c98-4ff9-ae51-6a606d7e018b" providerId="ADAL" clId="{59E87124-B160-4C4F-86EE-6FC578316B0E}" dt="2023-03-06T10:30:15.570" v="1388" actId="20577"/>
        <pc:sldMkLst>
          <pc:docMk/>
          <pc:sldMk cId="2830064923" sldId="454"/>
        </pc:sldMkLst>
        <pc:spChg chg="mod">
          <ac:chgData name="WATH Ramata" userId="95f9c256-0c98-4ff9-ae51-6a606d7e018b" providerId="ADAL" clId="{59E87124-B160-4C4F-86EE-6FC578316B0E}" dt="2023-03-06T10:30:15.570" v="1388" actId="20577"/>
          <ac:spMkLst>
            <pc:docMk/>
            <pc:sldMk cId="2830064923" sldId="454"/>
            <ac:spMk id="2" creationId="{8C11D7B3-DA5E-B17D-29A7-3956E8211206}"/>
          </ac:spMkLst>
        </pc:spChg>
      </pc:sldChg>
      <pc:sldChg chg="modSp mod ord">
        <pc:chgData name="WATH Ramata" userId="95f9c256-0c98-4ff9-ae51-6a606d7e018b" providerId="ADAL" clId="{59E87124-B160-4C4F-86EE-6FC578316B0E}" dt="2023-03-06T10:50:01.050" v="1717" actId="6549"/>
        <pc:sldMkLst>
          <pc:docMk/>
          <pc:sldMk cId="2241412682" sldId="455"/>
        </pc:sldMkLst>
        <pc:spChg chg="mod">
          <ac:chgData name="WATH Ramata" userId="95f9c256-0c98-4ff9-ae51-6a606d7e018b" providerId="ADAL" clId="{59E87124-B160-4C4F-86EE-6FC578316B0E}" dt="2023-03-06T10:50:01.050" v="1717" actId="6549"/>
          <ac:spMkLst>
            <pc:docMk/>
            <pc:sldMk cId="2241412682" sldId="455"/>
            <ac:spMk id="28" creationId="{00000000-0000-0000-0000-000000000000}"/>
          </ac:spMkLst>
        </pc:spChg>
      </pc:sldChg>
      <pc:sldChg chg="addSp delSp modSp mod ord">
        <pc:chgData name="WATH Ramata" userId="95f9c256-0c98-4ff9-ae51-6a606d7e018b" providerId="ADAL" clId="{59E87124-B160-4C4F-86EE-6FC578316B0E}" dt="2023-03-06T09:19:44.928" v="593" actId="207"/>
        <pc:sldMkLst>
          <pc:docMk/>
          <pc:sldMk cId="3965018418" sldId="456"/>
        </pc:sldMkLst>
        <pc:spChg chg="mod">
          <ac:chgData name="WATH Ramata" userId="95f9c256-0c98-4ff9-ae51-6a606d7e018b" providerId="ADAL" clId="{59E87124-B160-4C4F-86EE-6FC578316B0E}" dt="2023-03-06T09:10:57.247" v="539" actId="1076"/>
          <ac:spMkLst>
            <pc:docMk/>
            <pc:sldMk cId="3965018418" sldId="456"/>
            <ac:spMk id="2" creationId="{00E5B9FC-598B-04EB-FF9A-C4B37D4EACC6}"/>
          </ac:spMkLst>
        </pc:spChg>
        <pc:spChg chg="add mod">
          <ac:chgData name="WATH Ramata" userId="95f9c256-0c98-4ff9-ae51-6a606d7e018b" providerId="ADAL" clId="{59E87124-B160-4C4F-86EE-6FC578316B0E}" dt="2023-03-06T09:03:08.873" v="425" actId="207"/>
          <ac:spMkLst>
            <pc:docMk/>
            <pc:sldMk cId="3965018418" sldId="456"/>
            <ac:spMk id="3" creationId="{160A33A9-F5F8-CF95-3F13-128F23ACD8C5}"/>
          </ac:spMkLst>
        </pc:spChg>
        <pc:spChg chg="mod">
          <ac:chgData name="WATH Ramata" userId="95f9c256-0c98-4ff9-ae51-6a606d7e018b" providerId="ADAL" clId="{59E87124-B160-4C4F-86EE-6FC578316B0E}" dt="2023-03-06T08:54:56.459" v="219" actId="1076"/>
          <ac:spMkLst>
            <pc:docMk/>
            <pc:sldMk cId="3965018418" sldId="456"/>
            <ac:spMk id="4" creationId="{6283F1C2-EB5B-FE2A-A1C1-D8C1DFAAEE22}"/>
          </ac:spMkLst>
        </pc:spChg>
        <pc:spChg chg="add mod">
          <ac:chgData name="WATH Ramata" userId="95f9c256-0c98-4ff9-ae51-6a606d7e018b" providerId="ADAL" clId="{59E87124-B160-4C4F-86EE-6FC578316B0E}" dt="2023-03-06T08:58:49.660" v="333" actId="13822"/>
          <ac:spMkLst>
            <pc:docMk/>
            <pc:sldMk cId="3965018418" sldId="456"/>
            <ac:spMk id="6" creationId="{3369F7F8-1F4E-EA5C-6996-E3FEC4F76DFD}"/>
          </ac:spMkLst>
        </pc:spChg>
        <pc:spChg chg="add mod">
          <ac:chgData name="WATH Ramata" userId="95f9c256-0c98-4ff9-ae51-6a606d7e018b" providerId="ADAL" clId="{59E87124-B160-4C4F-86EE-6FC578316B0E}" dt="2023-03-06T09:19:30.509" v="591" actId="207"/>
          <ac:spMkLst>
            <pc:docMk/>
            <pc:sldMk cId="3965018418" sldId="456"/>
            <ac:spMk id="7" creationId="{EE648688-0F27-9BBF-48A9-7C1FCFBB4E91}"/>
          </ac:spMkLst>
        </pc:spChg>
        <pc:spChg chg="add del mod">
          <ac:chgData name="WATH Ramata" userId="95f9c256-0c98-4ff9-ae51-6a606d7e018b" providerId="ADAL" clId="{59E87124-B160-4C4F-86EE-6FC578316B0E}" dt="2023-03-06T08:57:36.881" v="303" actId="478"/>
          <ac:spMkLst>
            <pc:docMk/>
            <pc:sldMk cId="3965018418" sldId="456"/>
            <ac:spMk id="9" creationId="{30A8CA5B-156C-9461-B4ED-272056C0F627}"/>
          </ac:spMkLst>
        </pc:spChg>
        <pc:spChg chg="add mod">
          <ac:chgData name="WATH Ramata" userId="95f9c256-0c98-4ff9-ae51-6a606d7e018b" providerId="ADAL" clId="{59E87124-B160-4C4F-86EE-6FC578316B0E}" dt="2023-03-06T08:59:35.070" v="346" actId="17032"/>
          <ac:spMkLst>
            <pc:docMk/>
            <pc:sldMk cId="3965018418" sldId="456"/>
            <ac:spMk id="10" creationId="{41ADF837-ECAE-46C1-AF75-40EBAB038269}"/>
          </ac:spMkLst>
        </pc:spChg>
        <pc:spChg chg="add mod">
          <ac:chgData name="WATH Ramata" userId="95f9c256-0c98-4ff9-ae51-6a606d7e018b" providerId="ADAL" clId="{59E87124-B160-4C4F-86EE-6FC578316B0E}" dt="2023-03-06T09:04:12.922" v="430" actId="1076"/>
          <ac:spMkLst>
            <pc:docMk/>
            <pc:sldMk cId="3965018418" sldId="456"/>
            <ac:spMk id="11" creationId="{5CCB95E6-2431-3CDB-B1D2-B54FEE726479}"/>
          </ac:spMkLst>
        </pc:spChg>
        <pc:spChg chg="add mod">
          <ac:chgData name="WATH Ramata" userId="95f9c256-0c98-4ff9-ae51-6a606d7e018b" providerId="ADAL" clId="{59E87124-B160-4C4F-86EE-6FC578316B0E}" dt="2023-03-06T09:18:33.990" v="584" actId="207"/>
          <ac:spMkLst>
            <pc:docMk/>
            <pc:sldMk cId="3965018418" sldId="456"/>
            <ac:spMk id="12" creationId="{DF769ADF-D02C-7E22-1CEF-67584FB9883B}"/>
          </ac:spMkLst>
        </pc:spChg>
        <pc:spChg chg="add mod">
          <ac:chgData name="WATH Ramata" userId="95f9c256-0c98-4ff9-ae51-6a606d7e018b" providerId="ADAL" clId="{59E87124-B160-4C4F-86EE-6FC578316B0E}" dt="2023-03-06T09:10:22.045" v="535" actId="255"/>
          <ac:spMkLst>
            <pc:docMk/>
            <pc:sldMk cId="3965018418" sldId="456"/>
            <ac:spMk id="13" creationId="{19E5B2DB-DEA9-AD92-CEE2-6437569B3224}"/>
          </ac:spMkLst>
        </pc:spChg>
        <pc:spChg chg="add mod">
          <ac:chgData name="WATH Ramata" userId="95f9c256-0c98-4ff9-ae51-6a606d7e018b" providerId="ADAL" clId="{59E87124-B160-4C4F-86EE-6FC578316B0E}" dt="2023-03-06T09:10:41.765" v="536" actId="1076"/>
          <ac:spMkLst>
            <pc:docMk/>
            <pc:sldMk cId="3965018418" sldId="456"/>
            <ac:spMk id="14" creationId="{FCE6C85A-7C5C-BFC8-2B6A-DB034AF06ACD}"/>
          </ac:spMkLst>
        </pc:spChg>
        <pc:spChg chg="add mod">
          <ac:chgData name="WATH Ramata" userId="95f9c256-0c98-4ff9-ae51-6a606d7e018b" providerId="ADAL" clId="{59E87124-B160-4C4F-86EE-6FC578316B0E}" dt="2023-03-06T09:10:41.765" v="536" actId="1076"/>
          <ac:spMkLst>
            <pc:docMk/>
            <pc:sldMk cId="3965018418" sldId="456"/>
            <ac:spMk id="15" creationId="{917C1AA9-A14F-D465-FF2F-63A114EC46B5}"/>
          </ac:spMkLst>
        </pc:spChg>
        <pc:spChg chg="add mod">
          <ac:chgData name="WATH Ramata" userId="95f9c256-0c98-4ff9-ae51-6a606d7e018b" providerId="ADAL" clId="{59E87124-B160-4C4F-86EE-6FC578316B0E}" dt="2023-03-06T09:19:41.722" v="592" actId="207"/>
          <ac:spMkLst>
            <pc:docMk/>
            <pc:sldMk cId="3965018418" sldId="456"/>
            <ac:spMk id="16" creationId="{E815E040-30BB-EBA3-D271-5CB2137BA5E1}"/>
          </ac:spMkLst>
        </pc:spChg>
        <pc:spChg chg="add mod">
          <ac:chgData name="WATH Ramata" userId="95f9c256-0c98-4ff9-ae51-6a606d7e018b" providerId="ADAL" clId="{59E87124-B160-4C4F-86EE-6FC578316B0E}" dt="2023-03-06T09:10:41.765" v="536" actId="1076"/>
          <ac:spMkLst>
            <pc:docMk/>
            <pc:sldMk cId="3965018418" sldId="456"/>
            <ac:spMk id="17" creationId="{A93142B6-5AD6-6F00-B017-D2B41DE62A30}"/>
          </ac:spMkLst>
        </pc:spChg>
        <pc:spChg chg="add mod">
          <ac:chgData name="WATH Ramata" userId="95f9c256-0c98-4ff9-ae51-6a606d7e018b" providerId="ADAL" clId="{59E87124-B160-4C4F-86EE-6FC578316B0E}" dt="2023-03-06T09:10:41.765" v="536" actId="1076"/>
          <ac:spMkLst>
            <pc:docMk/>
            <pc:sldMk cId="3965018418" sldId="456"/>
            <ac:spMk id="18" creationId="{B5B3BECF-F8CA-0192-E88C-CC59FE174698}"/>
          </ac:spMkLst>
        </pc:spChg>
        <pc:spChg chg="add mod">
          <ac:chgData name="WATH Ramata" userId="95f9c256-0c98-4ff9-ae51-6a606d7e018b" providerId="ADAL" clId="{59E87124-B160-4C4F-86EE-6FC578316B0E}" dt="2023-03-06T09:18:59.278" v="587" actId="207"/>
          <ac:spMkLst>
            <pc:docMk/>
            <pc:sldMk cId="3965018418" sldId="456"/>
            <ac:spMk id="19" creationId="{C6411958-A0EA-F065-C19F-0DB827005312}"/>
          </ac:spMkLst>
        </pc:spChg>
        <pc:spChg chg="add mod">
          <ac:chgData name="WATH Ramata" userId="95f9c256-0c98-4ff9-ae51-6a606d7e018b" providerId="ADAL" clId="{59E87124-B160-4C4F-86EE-6FC578316B0E}" dt="2023-03-06T09:09:24.590" v="500" actId="20577"/>
          <ac:spMkLst>
            <pc:docMk/>
            <pc:sldMk cId="3965018418" sldId="456"/>
            <ac:spMk id="20" creationId="{56240632-DB2D-CEAB-DD1D-FDCEF47EAE45}"/>
          </ac:spMkLst>
        </pc:spChg>
        <pc:spChg chg="add mod">
          <ac:chgData name="WATH Ramata" userId="95f9c256-0c98-4ff9-ae51-6a606d7e018b" providerId="ADAL" clId="{59E87124-B160-4C4F-86EE-6FC578316B0E}" dt="2023-03-06T09:07:46.223" v="460" actId="1076"/>
          <ac:spMkLst>
            <pc:docMk/>
            <pc:sldMk cId="3965018418" sldId="456"/>
            <ac:spMk id="21" creationId="{F5943EA7-5A6A-6E7F-00BE-CACBB3168DBF}"/>
          </ac:spMkLst>
        </pc:spChg>
        <pc:spChg chg="add mod">
          <ac:chgData name="WATH Ramata" userId="95f9c256-0c98-4ff9-ae51-6a606d7e018b" providerId="ADAL" clId="{59E87124-B160-4C4F-86EE-6FC578316B0E}" dt="2023-03-06T09:07:46.223" v="460" actId="1076"/>
          <ac:spMkLst>
            <pc:docMk/>
            <pc:sldMk cId="3965018418" sldId="456"/>
            <ac:spMk id="22" creationId="{C4022733-92D1-BCD4-FFFC-8F6FAC57A88B}"/>
          </ac:spMkLst>
        </pc:spChg>
        <pc:spChg chg="add mod">
          <ac:chgData name="WATH Ramata" userId="95f9c256-0c98-4ff9-ae51-6a606d7e018b" providerId="ADAL" clId="{59E87124-B160-4C4F-86EE-6FC578316B0E}" dt="2023-03-06T09:19:44.928" v="593" actId="207"/>
          <ac:spMkLst>
            <pc:docMk/>
            <pc:sldMk cId="3965018418" sldId="456"/>
            <ac:spMk id="23" creationId="{E5B09364-0673-FF62-B8BA-14EA3410E937}"/>
          </ac:spMkLst>
        </pc:spChg>
        <pc:spChg chg="add mod">
          <ac:chgData name="WATH Ramata" userId="95f9c256-0c98-4ff9-ae51-6a606d7e018b" providerId="ADAL" clId="{59E87124-B160-4C4F-86EE-6FC578316B0E}" dt="2023-03-06T09:07:46.223" v="460" actId="1076"/>
          <ac:spMkLst>
            <pc:docMk/>
            <pc:sldMk cId="3965018418" sldId="456"/>
            <ac:spMk id="24" creationId="{0B2794DE-CD6A-896D-00FC-6EAD998FDF02}"/>
          </ac:spMkLst>
        </pc:spChg>
        <pc:spChg chg="add mod">
          <ac:chgData name="WATH Ramata" userId="95f9c256-0c98-4ff9-ae51-6a606d7e018b" providerId="ADAL" clId="{59E87124-B160-4C4F-86EE-6FC578316B0E}" dt="2023-03-06T09:07:46.223" v="460" actId="1076"/>
          <ac:spMkLst>
            <pc:docMk/>
            <pc:sldMk cId="3965018418" sldId="456"/>
            <ac:spMk id="25" creationId="{E01A0BF6-1D44-5C1E-7B20-325F691F985F}"/>
          </ac:spMkLst>
        </pc:spChg>
        <pc:spChg chg="add mod">
          <ac:chgData name="WATH Ramata" userId="95f9c256-0c98-4ff9-ae51-6a606d7e018b" providerId="ADAL" clId="{59E87124-B160-4C4F-86EE-6FC578316B0E}" dt="2023-03-06T09:18:48.439" v="585" actId="207"/>
          <ac:spMkLst>
            <pc:docMk/>
            <pc:sldMk cId="3965018418" sldId="456"/>
            <ac:spMk id="26" creationId="{16E510DE-F4D6-5C3A-103A-A16260BBDCF7}"/>
          </ac:spMkLst>
        </pc:spChg>
        <pc:spChg chg="add mod">
          <ac:chgData name="WATH Ramata" userId="95f9c256-0c98-4ff9-ae51-6a606d7e018b" providerId="ADAL" clId="{59E87124-B160-4C4F-86EE-6FC578316B0E}" dt="2023-03-06T09:18:18.645" v="583" actId="20577"/>
          <ac:spMkLst>
            <pc:docMk/>
            <pc:sldMk cId="3965018418" sldId="456"/>
            <ac:spMk id="27" creationId="{718AA8BA-F0D1-94CD-41B3-73481410050E}"/>
          </ac:spMkLst>
        </pc:spChg>
        <pc:spChg chg="del mod">
          <ac:chgData name="WATH Ramata" userId="95f9c256-0c98-4ff9-ae51-6a606d7e018b" providerId="ADAL" clId="{59E87124-B160-4C4F-86EE-6FC578316B0E}" dt="2023-03-06T09:07:35.764" v="458" actId="478"/>
          <ac:spMkLst>
            <pc:docMk/>
            <pc:sldMk cId="3965018418" sldId="456"/>
            <ac:spMk id="37" creationId="{00000000-0000-0000-0000-000000000000}"/>
          </ac:spMkLst>
        </pc:spChg>
        <pc:graphicFrameChg chg="del">
          <ac:chgData name="WATH Ramata" userId="95f9c256-0c98-4ff9-ae51-6a606d7e018b" providerId="ADAL" clId="{59E87124-B160-4C4F-86EE-6FC578316B0E}" dt="2023-03-06T08:54:50.496" v="218" actId="478"/>
          <ac:graphicFrameMkLst>
            <pc:docMk/>
            <pc:sldMk cId="3965018418" sldId="456"/>
            <ac:graphicFrameMk id="8" creationId="{F04A1738-EAA3-0D6F-683D-1297D4DA623C}"/>
          </ac:graphicFrameMkLst>
        </pc:graphicFrameChg>
        <pc:picChg chg="del mod">
          <ac:chgData name="WATH Ramata" userId="95f9c256-0c98-4ff9-ae51-6a606d7e018b" providerId="ADAL" clId="{59E87124-B160-4C4F-86EE-6FC578316B0E}" dt="2023-03-06T08:55:44.604" v="284" actId="478"/>
          <ac:picMkLst>
            <pc:docMk/>
            <pc:sldMk cId="3965018418" sldId="456"/>
            <ac:picMk id="5" creationId="{3D109F9A-AF3F-4ABB-D912-00C928C55612}"/>
          </ac:picMkLst>
        </pc:picChg>
      </pc:sldChg>
      <pc:sldChg chg="del">
        <pc:chgData name="WATH Ramata" userId="95f9c256-0c98-4ff9-ae51-6a606d7e018b" providerId="ADAL" clId="{59E87124-B160-4C4F-86EE-6FC578316B0E}" dt="2023-03-06T10:32:21.588" v="1425" actId="2696"/>
        <pc:sldMkLst>
          <pc:docMk/>
          <pc:sldMk cId="448988085" sldId="458"/>
        </pc:sldMkLst>
      </pc:sldChg>
      <pc:sldChg chg="addSp delSp modSp add del mod">
        <pc:chgData name="WATH Ramata" userId="95f9c256-0c98-4ff9-ae51-6a606d7e018b" providerId="ADAL" clId="{59E87124-B160-4C4F-86EE-6FC578316B0E}" dt="2023-03-06T10:27:17.648" v="1308" actId="2696"/>
        <pc:sldMkLst>
          <pc:docMk/>
          <pc:sldMk cId="1289982751" sldId="459"/>
        </pc:sldMkLst>
        <pc:spChg chg="add del">
          <ac:chgData name="WATH Ramata" userId="95f9c256-0c98-4ff9-ae51-6a606d7e018b" providerId="ADAL" clId="{59E87124-B160-4C4F-86EE-6FC578316B0E}" dt="2023-03-06T08:42:54.013" v="15" actId="21"/>
          <ac:spMkLst>
            <pc:docMk/>
            <pc:sldMk cId="1289982751" sldId="459"/>
            <ac:spMk id="3" creationId="{34450A51-C1FD-1168-B4DA-F36007872A63}"/>
          </ac:spMkLst>
        </pc:spChg>
        <pc:spChg chg="add del">
          <ac:chgData name="WATH Ramata" userId="95f9c256-0c98-4ff9-ae51-6a606d7e018b" providerId="ADAL" clId="{59E87124-B160-4C4F-86EE-6FC578316B0E}" dt="2023-03-06T08:42:54.013" v="15" actId="21"/>
          <ac:spMkLst>
            <pc:docMk/>
            <pc:sldMk cId="1289982751" sldId="459"/>
            <ac:spMk id="4" creationId="{C48E98F6-4E96-424B-BAEC-B2745FFF8FE3}"/>
          </ac:spMkLst>
        </pc:spChg>
        <pc:spChg chg="add del">
          <ac:chgData name="WATH Ramata" userId="95f9c256-0c98-4ff9-ae51-6a606d7e018b" providerId="ADAL" clId="{59E87124-B160-4C4F-86EE-6FC578316B0E}" dt="2023-03-06T08:42:54.013" v="15" actId="21"/>
          <ac:spMkLst>
            <pc:docMk/>
            <pc:sldMk cId="1289982751" sldId="459"/>
            <ac:spMk id="5" creationId="{BEA9B48B-2321-3A4C-8BA7-DEBE2F1A7C4F}"/>
          </ac:spMkLst>
        </pc:spChg>
        <pc:spChg chg="add del">
          <ac:chgData name="WATH Ramata" userId="95f9c256-0c98-4ff9-ae51-6a606d7e018b" providerId="ADAL" clId="{59E87124-B160-4C4F-86EE-6FC578316B0E}" dt="2023-03-06T08:42:54.013" v="15" actId="21"/>
          <ac:spMkLst>
            <pc:docMk/>
            <pc:sldMk cId="1289982751" sldId="459"/>
            <ac:spMk id="6" creationId="{0E039881-EDCF-DF48-BBE4-118AD54C1719}"/>
          </ac:spMkLst>
        </pc:spChg>
        <pc:spChg chg="add del">
          <ac:chgData name="WATH Ramata" userId="95f9c256-0c98-4ff9-ae51-6a606d7e018b" providerId="ADAL" clId="{59E87124-B160-4C4F-86EE-6FC578316B0E}" dt="2023-03-06T08:42:54.013" v="15" actId="21"/>
          <ac:spMkLst>
            <pc:docMk/>
            <pc:sldMk cId="1289982751" sldId="459"/>
            <ac:spMk id="7" creationId="{CC9523B8-88AB-014B-8E0C-2D1BDA006FC7}"/>
          </ac:spMkLst>
        </pc:spChg>
        <pc:spChg chg="add del">
          <ac:chgData name="WATH Ramata" userId="95f9c256-0c98-4ff9-ae51-6a606d7e018b" providerId="ADAL" clId="{59E87124-B160-4C4F-86EE-6FC578316B0E}" dt="2023-03-06T08:42:54.013" v="15" actId="21"/>
          <ac:spMkLst>
            <pc:docMk/>
            <pc:sldMk cId="1289982751" sldId="459"/>
            <ac:spMk id="8" creationId="{371F7154-5F1B-A646-A7F3-C8660DC24D88}"/>
          </ac:spMkLst>
        </pc:spChg>
        <pc:spChg chg="add del">
          <ac:chgData name="WATH Ramata" userId="95f9c256-0c98-4ff9-ae51-6a606d7e018b" providerId="ADAL" clId="{59E87124-B160-4C4F-86EE-6FC578316B0E}" dt="2023-03-06T08:42:54.013" v="15" actId="21"/>
          <ac:spMkLst>
            <pc:docMk/>
            <pc:sldMk cId="1289982751" sldId="459"/>
            <ac:spMk id="9" creationId="{D71CEEE2-8EA3-734F-833F-9D005B71B97E}"/>
          </ac:spMkLst>
        </pc:spChg>
        <pc:spChg chg="add del">
          <ac:chgData name="WATH Ramata" userId="95f9c256-0c98-4ff9-ae51-6a606d7e018b" providerId="ADAL" clId="{59E87124-B160-4C4F-86EE-6FC578316B0E}" dt="2023-03-06T08:42:54.013" v="15" actId="21"/>
          <ac:spMkLst>
            <pc:docMk/>
            <pc:sldMk cId="1289982751" sldId="459"/>
            <ac:spMk id="10" creationId="{0B9F0001-60B4-214F-882C-E329D89948B2}"/>
          </ac:spMkLst>
        </pc:spChg>
        <pc:spChg chg="add del">
          <ac:chgData name="WATH Ramata" userId="95f9c256-0c98-4ff9-ae51-6a606d7e018b" providerId="ADAL" clId="{59E87124-B160-4C4F-86EE-6FC578316B0E}" dt="2023-03-06T08:42:54.013" v="15" actId="21"/>
          <ac:spMkLst>
            <pc:docMk/>
            <pc:sldMk cId="1289982751" sldId="459"/>
            <ac:spMk id="11" creationId="{1FFC9764-32E6-9F48-AC8E-DF1A306CED8D}"/>
          </ac:spMkLst>
        </pc:spChg>
        <pc:spChg chg="add del">
          <ac:chgData name="WATH Ramata" userId="95f9c256-0c98-4ff9-ae51-6a606d7e018b" providerId="ADAL" clId="{59E87124-B160-4C4F-86EE-6FC578316B0E}" dt="2023-03-06T08:42:54.013" v="15" actId="21"/>
          <ac:spMkLst>
            <pc:docMk/>
            <pc:sldMk cId="1289982751" sldId="459"/>
            <ac:spMk id="12" creationId="{66351C0B-72CA-AF45-A460-C587D6E33217}"/>
          </ac:spMkLst>
        </pc:spChg>
        <pc:spChg chg="add del mod">
          <ac:chgData name="WATH Ramata" userId="95f9c256-0c98-4ff9-ae51-6a606d7e018b" providerId="ADAL" clId="{59E87124-B160-4C4F-86EE-6FC578316B0E}" dt="2023-03-06T08:42:54.013" v="15" actId="21"/>
          <ac:spMkLst>
            <pc:docMk/>
            <pc:sldMk cId="1289982751" sldId="459"/>
            <ac:spMk id="13" creationId="{2C28C227-3005-2F49-918D-B731A79C247A}"/>
          </ac:spMkLst>
        </pc:spChg>
        <pc:spChg chg="add del">
          <ac:chgData name="WATH Ramata" userId="95f9c256-0c98-4ff9-ae51-6a606d7e018b" providerId="ADAL" clId="{59E87124-B160-4C4F-86EE-6FC578316B0E}" dt="2023-03-06T08:42:54.013" v="15" actId="21"/>
          <ac:spMkLst>
            <pc:docMk/>
            <pc:sldMk cId="1289982751" sldId="459"/>
            <ac:spMk id="14" creationId="{41663EEE-935A-D2C1-2601-9EDB146ED85A}"/>
          </ac:spMkLst>
        </pc:spChg>
        <pc:spChg chg="add del">
          <ac:chgData name="WATH Ramata" userId="95f9c256-0c98-4ff9-ae51-6a606d7e018b" providerId="ADAL" clId="{59E87124-B160-4C4F-86EE-6FC578316B0E}" dt="2023-03-06T08:42:54.013" v="15" actId="21"/>
          <ac:spMkLst>
            <pc:docMk/>
            <pc:sldMk cId="1289982751" sldId="459"/>
            <ac:spMk id="15" creationId="{F88903EA-FC6F-8A40-04F2-6D62DD62EA31}"/>
          </ac:spMkLst>
        </pc:spChg>
        <pc:spChg chg="add del">
          <ac:chgData name="WATH Ramata" userId="95f9c256-0c98-4ff9-ae51-6a606d7e018b" providerId="ADAL" clId="{59E87124-B160-4C4F-86EE-6FC578316B0E}" dt="2023-03-06T08:42:54.013" v="15" actId="21"/>
          <ac:spMkLst>
            <pc:docMk/>
            <pc:sldMk cId="1289982751" sldId="459"/>
            <ac:spMk id="17" creationId="{79BE7583-9F54-8D78-E0F8-BAE27BE2A8F8}"/>
          </ac:spMkLst>
        </pc:spChg>
        <pc:spChg chg="add del mod">
          <ac:chgData name="WATH Ramata" userId="95f9c256-0c98-4ff9-ae51-6a606d7e018b" providerId="ADAL" clId="{59E87124-B160-4C4F-86EE-6FC578316B0E}" dt="2023-03-06T08:42:54.013" v="15" actId="21"/>
          <ac:spMkLst>
            <pc:docMk/>
            <pc:sldMk cId="1289982751" sldId="459"/>
            <ac:spMk id="18" creationId="{5BE5CD8A-656B-9A45-9EF9-FDDEF932C6F3}"/>
          </ac:spMkLst>
        </pc:spChg>
        <pc:spChg chg="add del">
          <ac:chgData name="WATH Ramata" userId="95f9c256-0c98-4ff9-ae51-6a606d7e018b" providerId="ADAL" clId="{59E87124-B160-4C4F-86EE-6FC578316B0E}" dt="2023-03-06T08:42:54.013" v="15" actId="21"/>
          <ac:spMkLst>
            <pc:docMk/>
            <pc:sldMk cId="1289982751" sldId="459"/>
            <ac:spMk id="20" creationId="{0523660B-B3B1-22A4-B641-71E63F34A8A1}"/>
          </ac:spMkLst>
        </pc:spChg>
        <pc:spChg chg="add mod">
          <ac:chgData name="WATH Ramata" userId="95f9c256-0c98-4ff9-ae51-6a606d7e018b" providerId="ADAL" clId="{59E87124-B160-4C4F-86EE-6FC578316B0E}" dt="2023-03-06T08:41:48.646" v="3" actId="571"/>
          <ac:spMkLst>
            <pc:docMk/>
            <pc:sldMk cId="1289982751" sldId="459"/>
            <ac:spMk id="21" creationId="{DDA429E6-2D48-CBD7-5D83-72F0E0F3CDCE}"/>
          </ac:spMkLst>
        </pc:spChg>
        <pc:spChg chg="add del">
          <ac:chgData name="WATH Ramata" userId="95f9c256-0c98-4ff9-ae51-6a606d7e018b" providerId="ADAL" clId="{59E87124-B160-4C4F-86EE-6FC578316B0E}" dt="2023-03-06T08:42:54.013" v="15" actId="21"/>
          <ac:spMkLst>
            <pc:docMk/>
            <pc:sldMk cId="1289982751" sldId="459"/>
            <ac:spMk id="22" creationId="{A5986E6C-130F-5270-58E7-A5E4C1609820}"/>
          </ac:spMkLst>
        </pc:spChg>
        <pc:spChg chg="add mod">
          <ac:chgData name="WATH Ramata" userId="95f9c256-0c98-4ff9-ae51-6a606d7e018b" providerId="ADAL" clId="{59E87124-B160-4C4F-86EE-6FC578316B0E}" dt="2023-03-06T08:41:48.646" v="3" actId="571"/>
          <ac:spMkLst>
            <pc:docMk/>
            <pc:sldMk cId="1289982751" sldId="459"/>
            <ac:spMk id="23" creationId="{66CFD0BA-B241-E6F0-0C78-A6181B3DA39B}"/>
          </ac:spMkLst>
        </pc:spChg>
        <pc:spChg chg="add mod">
          <ac:chgData name="WATH Ramata" userId="95f9c256-0c98-4ff9-ae51-6a606d7e018b" providerId="ADAL" clId="{59E87124-B160-4C4F-86EE-6FC578316B0E}" dt="2023-03-06T08:41:48.646" v="3" actId="571"/>
          <ac:spMkLst>
            <pc:docMk/>
            <pc:sldMk cId="1289982751" sldId="459"/>
            <ac:spMk id="24" creationId="{08176661-F445-DB90-50B4-D9D730567080}"/>
          </ac:spMkLst>
        </pc:spChg>
        <pc:spChg chg="add mod">
          <ac:chgData name="WATH Ramata" userId="95f9c256-0c98-4ff9-ae51-6a606d7e018b" providerId="ADAL" clId="{59E87124-B160-4C4F-86EE-6FC578316B0E}" dt="2023-03-06T08:41:48.646" v="3" actId="571"/>
          <ac:spMkLst>
            <pc:docMk/>
            <pc:sldMk cId="1289982751" sldId="459"/>
            <ac:spMk id="25" creationId="{CC568F06-B685-829C-7CFA-1B5C081F5434}"/>
          </ac:spMkLst>
        </pc:spChg>
        <pc:spChg chg="add mod">
          <ac:chgData name="WATH Ramata" userId="95f9c256-0c98-4ff9-ae51-6a606d7e018b" providerId="ADAL" clId="{59E87124-B160-4C4F-86EE-6FC578316B0E}" dt="2023-03-06T08:42:38.842" v="9" actId="571"/>
          <ac:spMkLst>
            <pc:docMk/>
            <pc:sldMk cId="1289982751" sldId="459"/>
            <ac:spMk id="26" creationId="{9B99E5F3-3E6F-AF47-E48A-34903CAC7C0A}"/>
          </ac:spMkLst>
        </pc:spChg>
        <pc:spChg chg="add mod">
          <ac:chgData name="WATH Ramata" userId="95f9c256-0c98-4ff9-ae51-6a606d7e018b" providerId="ADAL" clId="{59E87124-B160-4C4F-86EE-6FC578316B0E}" dt="2023-03-06T08:42:38.842" v="9" actId="571"/>
          <ac:spMkLst>
            <pc:docMk/>
            <pc:sldMk cId="1289982751" sldId="459"/>
            <ac:spMk id="28" creationId="{BE774B5D-5F2A-5175-2B55-65824A016976}"/>
          </ac:spMkLst>
        </pc:spChg>
        <pc:spChg chg="add mod">
          <ac:chgData name="WATH Ramata" userId="95f9c256-0c98-4ff9-ae51-6a606d7e018b" providerId="ADAL" clId="{59E87124-B160-4C4F-86EE-6FC578316B0E}" dt="2023-03-06T08:42:38.842" v="9" actId="571"/>
          <ac:spMkLst>
            <pc:docMk/>
            <pc:sldMk cId="1289982751" sldId="459"/>
            <ac:spMk id="29" creationId="{B8767601-5567-D66D-73CD-145E69986851}"/>
          </ac:spMkLst>
        </pc:spChg>
        <pc:spChg chg="add mod">
          <ac:chgData name="WATH Ramata" userId="95f9c256-0c98-4ff9-ae51-6a606d7e018b" providerId="ADAL" clId="{59E87124-B160-4C4F-86EE-6FC578316B0E}" dt="2023-03-06T08:42:38.842" v="9" actId="571"/>
          <ac:spMkLst>
            <pc:docMk/>
            <pc:sldMk cId="1289982751" sldId="459"/>
            <ac:spMk id="30" creationId="{C12C6417-E2F9-AECC-E1B0-0FAA9FA82433}"/>
          </ac:spMkLst>
        </pc:spChg>
        <pc:spChg chg="add mod">
          <ac:chgData name="WATH Ramata" userId="95f9c256-0c98-4ff9-ae51-6a606d7e018b" providerId="ADAL" clId="{59E87124-B160-4C4F-86EE-6FC578316B0E}" dt="2023-03-06T08:42:38.842" v="9" actId="571"/>
          <ac:spMkLst>
            <pc:docMk/>
            <pc:sldMk cId="1289982751" sldId="459"/>
            <ac:spMk id="31" creationId="{F6556E1D-AF5C-6279-E19C-73D8DFD1015F}"/>
          </ac:spMkLst>
        </pc:spChg>
        <pc:spChg chg="add mod">
          <ac:chgData name="WATH Ramata" userId="95f9c256-0c98-4ff9-ae51-6a606d7e018b" providerId="ADAL" clId="{59E87124-B160-4C4F-86EE-6FC578316B0E}" dt="2023-03-06T08:42:38.842" v="9" actId="571"/>
          <ac:spMkLst>
            <pc:docMk/>
            <pc:sldMk cId="1289982751" sldId="459"/>
            <ac:spMk id="32" creationId="{BC2BF39C-BBB0-FE92-8BA6-B77A7D61F852}"/>
          </ac:spMkLst>
        </pc:spChg>
        <pc:spChg chg="add mod">
          <ac:chgData name="WATH Ramata" userId="95f9c256-0c98-4ff9-ae51-6a606d7e018b" providerId="ADAL" clId="{59E87124-B160-4C4F-86EE-6FC578316B0E}" dt="2023-03-06T08:42:38.842" v="9" actId="571"/>
          <ac:spMkLst>
            <pc:docMk/>
            <pc:sldMk cId="1289982751" sldId="459"/>
            <ac:spMk id="33" creationId="{E417E5B7-6DBB-053E-15D2-15FEAB82B937}"/>
          </ac:spMkLst>
        </pc:spChg>
        <pc:spChg chg="add mod">
          <ac:chgData name="WATH Ramata" userId="95f9c256-0c98-4ff9-ae51-6a606d7e018b" providerId="ADAL" clId="{59E87124-B160-4C4F-86EE-6FC578316B0E}" dt="2023-03-06T08:42:38.842" v="9" actId="571"/>
          <ac:spMkLst>
            <pc:docMk/>
            <pc:sldMk cId="1289982751" sldId="459"/>
            <ac:spMk id="34" creationId="{EAC75306-9B29-CF22-106B-0A0FB4A912FE}"/>
          </ac:spMkLst>
        </pc:spChg>
        <pc:spChg chg="add mod">
          <ac:chgData name="WATH Ramata" userId="95f9c256-0c98-4ff9-ae51-6a606d7e018b" providerId="ADAL" clId="{59E87124-B160-4C4F-86EE-6FC578316B0E}" dt="2023-03-06T08:42:38.842" v="9" actId="571"/>
          <ac:spMkLst>
            <pc:docMk/>
            <pc:sldMk cId="1289982751" sldId="459"/>
            <ac:spMk id="35" creationId="{398057A8-2231-A2D4-6512-697BD2D5D670}"/>
          </ac:spMkLst>
        </pc:spChg>
        <pc:spChg chg="add mod">
          <ac:chgData name="WATH Ramata" userId="95f9c256-0c98-4ff9-ae51-6a606d7e018b" providerId="ADAL" clId="{59E87124-B160-4C4F-86EE-6FC578316B0E}" dt="2023-03-06T08:42:38.842" v="9" actId="571"/>
          <ac:spMkLst>
            <pc:docMk/>
            <pc:sldMk cId="1289982751" sldId="459"/>
            <ac:spMk id="36" creationId="{4CFB72E7-DA8C-E515-5F99-2322DA7BA85B}"/>
          </ac:spMkLst>
        </pc:spChg>
        <pc:spChg chg="add mod">
          <ac:chgData name="WATH Ramata" userId="95f9c256-0c98-4ff9-ae51-6a606d7e018b" providerId="ADAL" clId="{59E87124-B160-4C4F-86EE-6FC578316B0E}" dt="2023-03-06T08:42:38.842" v="9" actId="571"/>
          <ac:spMkLst>
            <pc:docMk/>
            <pc:sldMk cId="1289982751" sldId="459"/>
            <ac:spMk id="37" creationId="{BA0FBFEE-2052-3192-E49B-F2DDCC667416}"/>
          </ac:spMkLst>
        </pc:spChg>
        <pc:spChg chg="add mod">
          <ac:chgData name="WATH Ramata" userId="95f9c256-0c98-4ff9-ae51-6a606d7e018b" providerId="ADAL" clId="{59E87124-B160-4C4F-86EE-6FC578316B0E}" dt="2023-03-06T08:42:38.842" v="9" actId="571"/>
          <ac:spMkLst>
            <pc:docMk/>
            <pc:sldMk cId="1289982751" sldId="459"/>
            <ac:spMk id="38" creationId="{3B04568F-C60A-A53F-57E9-872C7FF9605A}"/>
          </ac:spMkLst>
        </pc:spChg>
        <pc:spChg chg="add mod">
          <ac:chgData name="WATH Ramata" userId="95f9c256-0c98-4ff9-ae51-6a606d7e018b" providerId="ADAL" clId="{59E87124-B160-4C4F-86EE-6FC578316B0E}" dt="2023-03-06T08:42:38.842" v="9" actId="571"/>
          <ac:spMkLst>
            <pc:docMk/>
            <pc:sldMk cId="1289982751" sldId="459"/>
            <ac:spMk id="39" creationId="{587ECF6A-D7AB-A8C4-CCD7-35C86D0B74FA}"/>
          </ac:spMkLst>
        </pc:spChg>
        <pc:spChg chg="add mod">
          <ac:chgData name="WATH Ramata" userId="95f9c256-0c98-4ff9-ae51-6a606d7e018b" providerId="ADAL" clId="{59E87124-B160-4C4F-86EE-6FC578316B0E}" dt="2023-03-06T08:42:38.842" v="9" actId="571"/>
          <ac:spMkLst>
            <pc:docMk/>
            <pc:sldMk cId="1289982751" sldId="459"/>
            <ac:spMk id="40" creationId="{96FE7B64-A1AA-ACA9-D402-976E91B8CBBA}"/>
          </ac:spMkLst>
        </pc:spChg>
        <pc:spChg chg="add mod">
          <ac:chgData name="WATH Ramata" userId="95f9c256-0c98-4ff9-ae51-6a606d7e018b" providerId="ADAL" clId="{59E87124-B160-4C4F-86EE-6FC578316B0E}" dt="2023-03-06T08:42:38.842" v="9" actId="571"/>
          <ac:spMkLst>
            <pc:docMk/>
            <pc:sldMk cId="1289982751" sldId="459"/>
            <ac:spMk id="41" creationId="{B8F422D1-4671-2591-3DC1-68626CC419FF}"/>
          </ac:spMkLst>
        </pc:spChg>
        <pc:spChg chg="add mod">
          <ac:chgData name="WATH Ramata" userId="95f9c256-0c98-4ff9-ae51-6a606d7e018b" providerId="ADAL" clId="{59E87124-B160-4C4F-86EE-6FC578316B0E}" dt="2023-03-06T08:42:38.842" v="9" actId="571"/>
          <ac:spMkLst>
            <pc:docMk/>
            <pc:sldMk cId="1289982751" sldId="459"/>
            <ac:spMk id="42" creationId="{2D548428-4E1C-3DCF-BB4B-B2330FFBDDEE}"/>
          </ac:spMkLst>
        </pc:spChg>
        <pc:spChg chg="add mod">
          <ac:chgData name="WATH Ramata" userId="95f9c256-0c98-4ff9-ae51-6a606d7e018b" providerId="ADAL" clId="{59E87124-B160-4C4F-86EE-6FC578316B0E}" dt="2023-03-06T08:42:38.842" v="9" actId="571"/>
          <ac:spMkLst>
            <pc:docMk/>
            <pc:sldMk cId="1289982751" sldId="459"/>
            <ac:spMk id="43" creationId="{AD497AF2-C3A3-CF58-B6AB-B1CFEFBFB5EE}"/>
          </ac:spMkLst>
        </pc:spChg>
        <pc:spChg chg="add mod">
          <ac:chgData name="WATH Ramata" userId="95f9c256-0c98-4ff9-ae51-6a606d7e018b" providerId="ADAL" clId="{59E87124-B160-4C4F-86EE-6FC578316B0E}" dt="2023-03-06T08:42:46.128" v="11" actId="571"/>
          <ac:spMkLst>
            <pc:docMk/>
            <pc:sldMk cId="1289982751" sldId="459"/>
            <ac:spMk id="44" creationId="{9A268C20-4AA5-2566-4EF8-31999B74FE45}"/>
          </ac:spMkLst>
        </pc:spChg>
        <pc:spChg chg="add mod">
          <ac:chgData name="WATH Ramata" userId="95f9c256-0c98-4ff9-ae51-6a606d7e018b" providerId="ADAL" clId="{59E87124-B160-4C4F-86EE-6FC578316B0E}" dt="2023-03-06T08:42:46.128" v="11" actId="571"/>
          <ac:spMkLst>
            <pc:docMk/>
            <pc:sldMk cId="1289982751" sldId="459"/>
            <ac:spMk id="45" creationId="{68D46D09-3BB4-722F-FEB7-B0DC5BC14C36}"/>
          </ac:spMkLst>
        </pc:spChg>
        <pc:spChg chg="add mod">
          <ac:chgData name="WATH Ramata" userId="95f9c256-0c98-4ff9-ae51-6a606d7e018b" providerId="ADAL" clId="{59E87124-B160-4C4F-86EE-6FC578316B0E}" dt="2023-03-06T08:42:46.128" v="11" actId="571"/>
          <ac:spMkLst>
            <pc:docMk/>
            <pc:sldMk cId="1289982751" sldId="459"/>
            <ac:spMk id="46" creationId="{2238EAF0-24D9-B5D5-A57A-65E0F2E3E774}"/>
          </ac:spMkLst>
        </pc:spChg>
        <pc:spChg chg="add mod">
          <ac:chgData name="WATH Ramata" userId="95f9c256-0c98-4ff9-ae51-6a606d7e018b" providerId="ADAL" clId="{59E87124-B160-4C4F-86EE-6FC578316B0E}" dt="2023-03-06T08:42:46.128" v="11" actId="571"/>
          <ac:spMkLst>
            <pc:docMk/>
            <pc:sldMk cId="1289982751" sldId="459"/>
            <ac:spMk id="47" creationId="{5CBB2D00-74F1-25FD-2335-21739D1BB2C8}"/>
          </ac:spMkLst>
        </pc:spChg>
        <pc:spChg chg="add mod">
          <ac:chgData name="WATH Ramata" userId="95f9c256-0c98-4ff9-ae51-6a606d7e018b" providerId="ADAL" clId="{59E87124-B160-4C4F-86EE-6FC578316B0E}" dt="2023-03-06T08:42:46.128" v="11" actId="571"/>
          <ac:spMkLst>
            <pc:docMk/>
            <pc:sldMk cId="1289982751" sldId="459"/>
            <ac:spMk id="48" creationId="{B117055D-DEDA-AAAD-BEF4-ED43F0911F67}"/>
          </ac:spMkLst>
        </pc:spChg>
        <pc:spChg chg="add mod">
          <ac:chgData name="WATH Ramata" userId="95f9c256-0c98-4ff9-ae51-6a606d7e018b" providerId="ADAL" clId="{59E87124-B160-4C4F-86EE-6FC578316B0E}" dt="2023-03-06T08:42:46.128" v="11" actId="571"/>
          <ac:spMkLst>
            <pc:docMk/>
            <pc:sldMk cId="1289982751" sldId="459"/>
            <ac:spMk id="49" creationId="{B934F26C-3FA5-FB7C-30D4-88699CBC3177}"/>
          </ac:spMkLst>
        </pc:spChg>
        <pc:spChg chg="add mod">
          <ac:chgData name="WATH Ramata" userId="95f9c256-0c98-4ff9-ae51-6a606d7e018b" providerId="ADAL" clId="{59E87124-B160-4C4F-86EE-6FC578316B0E}" dt="2023-03-06T08:42:46.128" v="11" actId="571"/>
          <ac:spMkLst>
            <pc:docMk/>
            <pc:sldMk cId="1289982751" sldId="459"/>
            <ac:spMk id="50" creationId="{A60324C3-FB8B-5513-DAAC-1581CA2A251B}"/>
          </ac:spMkLst>
        </pc:spChg>
        <pc:spChg chg="add mod">
          <ac:chgData name="WATH Ramata" userId="95f9c256-0c98-4ff9-ae51-6a606d7e018b" providerId="ADAL" clId="{59E87124-B160-4C4F-86EE-6FC578316B0E}" dt="2023-03-06T08:42:46.128" v="11" actId="571"/>
          <ac:spMkLst>
            <pc:docMk/>
            <pc:sldMk cId="1289982751" sldId="459"/>
            <ac:spMk id="51" creationId="{D74F17C9-AEC6-1C0A-13D9-FEFEEB4DE849}"/>
          </ac:spMkLst>
        </pc:spChg>
        <pc:spChg chg="add mod">
          <ac:chgData name="WATH Ramata" userId="95f9c256-0c98-4ff9-ae51-6a606d7e018b" providerId="ADAL" clId="{59E87124-B160-4C4F-86EE-6FC578316B0E}" dt="2023-03-06T08:42:46.128" v="11" actId="571"/>
          <ac:spMkLst>
            <pc:docMk/>
            <pc:sldMk cId="1289982751" sldId="459"/>
            <ac:spMk id="52" creationId="{1A000172-663A-70D9-8873-C8C1ED6C36C5}"/>
          </ac:spMkLst>
        </pc:spChg>
        <pc:spChg chg="add mod">
          <ac:chgData name="WATH Ramata" userId="95f9c256-0c98-4ff9-ae51-6a606d7e018b" providerId="ADAL" clId="{59E87124-B160-4C4F-86EE-6FC578316B0E}" dt="2023-03-06T08:42:46.128" v="11" actId="571"/>
          <ac:spMkLst>
            <pc:docMk/>
            <pc:sldMk cId="1289982751" sldId="459"/>
            <ac:spMk id="53" creationId="{3EF0D1D1-5EDF-2519-70D0-817250F33939}"/>
          </ac:spMkLst>
        </pc:spChg>
        <pc:spChg chg="add mod">
          <ac:chgData name="WATH Ramata" userId="95f9c256-0c98-4ff9-ae51-6a606d7e018b" providerId="ADAL" clId="{59E87124-B160-4C4F-86EE-6FC578316B0E}" dt="2023-03-06T08:42:46.128" v="11" actId="571"/>
          <ac:spMkLst>
            <pc:docMk/>
            <pc:sldMk cId="1289982751" sldId="459"/>
            <ac:spMk id="54" creationId="{E3C8AB34-A190-F511-2A71-7D70BB30F002}"/>
          </ac:spMkLst>
        </pc:spChg>
        <pc:spChg chg="add mod">
          <ac:chgData name="WATH Ramata" userId="95f9c256-0c98-4ff9-ae51-6a606d7e018b" providerId="ADAL" clId="{59E87124-B160-4C4F-86EE-6FC578316B0E}" dt="2023-03-06T08:42:46.128" v="11" actId="571"/>
          <ac:spMkLst>
            <pc:docMk/>
            <pc:sldMk cId="1289982751" sldId="459"/>
            <ac:spMk id="55" creationId="{7DB8B40B-68D1-ADCE-17F9-86B5050FBFDB}"/>
          </ac:spMkLst>
        </pc:spChg>
        <pc:spChg chg="add mod">
          <ac:chgData name="WATH Ramata" userId="95f9c256-0c98-4ff9-ae51-6a606d7e018b" providerId="ADAL" clId="{59E87124-B160-4C4F-86EE-6FC578316B0E}" dt="2023-03-06T08:42:46.128" v="11" actId="571"/>
          <ac:spMkLst>
            <pc:docMk/>
            <pc:sldMk cId="1289982751" sldId="459"/>
            <ac:spMk id="56" creationId="{982AB0C8-7AA0-A382-5A1D-C873431A6CB8}"/>
          </ac:spMkLst>
        </pc:spChg>
        <pc:spChg chg="add mod">
          <ac:chgData name="WATH Ramata" userId="95f9c256-0c98-4ff9-ae51-6a606d7e018b" providerId="ADAL" clId="{59E87124-B160-4C4F-86EE-6FC578316B0E}" dt="2023-03-06T08:42:46.128" v="11" actId="571"/>
          <ac:spMkLst>
            <pc:docMk/>
            <pc:sldMk cId="1289982751" sldId="459"/>
            <ac:spMk id="57" creationId="{CFEABEFC-C2CB-E0BA-1B22-F68E9777728A}"/>
          </ac:spMkLst>
        </pc:spChg>
        <pc:spChg chg="add mod">
          <ac:chgData name="WATH Ramata" userId="95f9c256-0c98-4ff9-ae51-6a606d7e018b" providerId="ADAL" clId="{59E87124-B160-4C4F-86EE-6FC578316B0E}" dt="2023-03-06T08:42:46.128" v="11" actId="571"/>
          <ac:spMkLst>
            <pc:docMk/>
            <pc:sldMk cId="1289982751" sldId="459"/>
            <ac:spMk id="58" creationId="{41D05068-7E06-2BCF-A0B4-5C85E01D299A}"/>
          </ac:spMkLst>
        </pc:spChg>
        <pc:spChg chg="add mod">
          <ac:chgData name="WATH Ramata" userId="95f9c256-0c98-4ff9-ae51-6a606d7e018b" providerId="ADAL" clId="{59E87124-B160-4C4F-86EE-6FC578316B0E}" dt="2023-03-06T08:42:46.128" v="11" actId="571"/>
          <ac:spMkLst>
            <pc:docMk/>
            <pc:sldMk cId="1289982751" sldId="459"/>
            <ac:spMk id="59" creationId="{E48C92CE-496E-41F4-9DC3-7CE8A91BA3E3}"/>
          </ac:spMkLst>
        </pc:spChg>
        <pc:spChg chg="add mod">
          <ac:chgData name="WATH Ramata" userId="95f9c256-0c98-4ff9-ae51-6a606d7e018b" providerId="ADAL" clId="{59E87124-B160-4C4F-86EE-6FC578316B0E}" dt="2023-03-06T08:42:46.128" v="11" actId="571"/>
          <ac:spMkLst>
            <pc:docMk/>
            <pc:sldMk cId="1289982751" sldId="459"/>
            <ac:spMk id="60" creationId="{3FCD8AB1-AC19-3803-A188-299C3D62AEB6}"/>
          </ac:spMkLst>
        </pc:spChg>
        <pc:spChg chg="add mod">
          <ac:chgData name="WATH Ramata" userId="95f9c256-0c98-4ff9-ae51-6a606d7e018b" providerId="ADAL" clId="{59E87124-B160-4C4F-86EE-6FC578316B0E}" dt="2023-03-06T08:42:50.951" v="13" actId="571"/>
          <ac:spMkLst>
            <pc:docMk/>
            <pc:sldMk cId="1289982751" sldId="459"/>
            <ac:spMk id="61" creationId="{F30C1A07-2743-7840-FD82-8CD43C6137DD}"/>
          </ac:spMkLst>
        </pc:spChg>
        <pc:spChg chg="add mod">
          <ac:chgData name="WATH Ramata" userId="95f9c256-0c98-4ff9-ae51-6a606d7e018b" providerId="ADAL" clId="{59E87124-B160-4C4F-86EE-6FC578316B0E}" dt="2023-03-06T08:42:50.951" v="13" actId="571"/>
          <ac:spMkLst>
            <pc:docMk/>
            <pc:sldMk cId="1289982751" sldId="459"/>
            <ac:spMk id="62" creationId="{9C536EDA-38B0-488E-9D23-BDB7308C58D8}"/>
          </ac:spMkLst>
        </pc:spChg>
        <pc:spChg chg="add mod">
          <ac:chgData name="WATH Ramata" userId="95f9c256-0c98-4ff9-ae51-6a606d7e018b" providerId="ADAL" clId="{59E87124-B160-4C4F-86EE-6FC578316B0E}" dt="2023-03-06T08:42:50.951" v="13" actId="571"/>
          <ac:spMkLst>
            <pc:docMk/>
            <pc:sldMk cId="1289982751" sldId="459"/>
            <ac:spMk id="63" creationId="{71CB82D9-CBB8-66F0-A986-B19615CE7831}"/>
          </ac:spMkLst>
        </pc:spChg>
        <pc:spChg chg="add mod">
          <ac:chgData name="WATH Ramata" userId="95f9c256-0c98-4ff9-ae51-6a606d7e018b" providerId="ADAL" clId="{59E87124-B160-4C4F-86EE-6FC578316B0E}" dt="2023-03-06T08:42:50.951" v="13" actId="571"/>
          <ac:spMkLst>
            <pc:docMk/>
            <pc:sldMk cId="1289982751" sldId="459"/>
            <ac:spMk id="64" creationId="{DD1F54FC-55BB-54ED-03D9-0008D0B99050}"/>
          </ac:spMkLst>
        </pc:spChg>
        <pc:spChg chg="add mod">
          <ac:chgData name="WATH Ramata" userId="95f9c256-0c98-4ff9-ae51-6a606d7e018b" providerId="ADAL" clId="{59E87124-B160-4C4F-86EE-6FC578316B0E}" dt="2023-03-06T08:42:50.951" v="13" actId="571"/>
          <ac:spMkLst>
            <pc:docMk/>
            <pc:sldMk cId="1289982751" sldId="459"/>
            <ac:spMk id="65" creationId="{41177533-6B18-7B47-6EA4-FD83DB221227}"/>
          </ac:spMkLst>
        </pc:spChg>
        <pc:spChg chg="add mod">
          <ac:chgData name="WATH Ramata" userId="95f9c256-0c98-4ff9-ae51-6a606d7e018b" providerId="ADAL" clId="{59E87124-B160-4C4F-86EE-6FC578316B0E}" dt="2023-03-06T08:42:50.951" v="13" actId="571"/>
          <ac:spMkLst>
            <pc:docMk/>
            <pc:sldMk cId="1289982751" sldId="459"/>
            <ac:spMk id="66" creationId="{62D9941B-F441-12BB-921A-2F80317D5CED}"/>
          </ac:spMkLst>
        </pc:spChg>
        <pc:spChg chg="add mod">
          <ac:chgData name="WATH Ramata" userId="95f9c256-0c98-4ff9-ae51-6a606d7e018b" providerId="ADAL" clId="{59E87124-B160-4C4F-86EE-6FC578316B0E}" dt="2023-03-06T08:42:50.951" v="13" actId="571"/>
          <ac:spMkLst>
            <pc:docMk/>
            <pc:sldMk cId="1289982751" sldId="459"/>
            <ac:spMk id="67" creationId="{2FE1599C-76F7-C9E7-C5BD-8B362869DC34}"/>
          </ac:spMkLst>
        </pc:spChg>
        <pc:spChg chg="add mod">
          <ac:chgData name="WATH Ramata" userId="95f9c256-0c98-4ff9-ae51-6a606d7e018b" providerId="ADAL" clId="{59E87124-B160-4C4F-86EE-6FC578316B0E}" dt="2023-03-06T08:42:50.951" v="13" actId="571"/>
          <ac:spMkLst>
            <pc:docMk/>
            <pc:sldMk cId="1289982751" sldId="459"/>
            <ac:spMk id="68" creationId="{79176C5D-1329-B4E7-D1E4-679CD410B838}"/>
          </ac:spMkLst>
        </pc:spChg>
        <pc:spChg chg="add mod">
          <ac:chgData name="WATH Ramata" userId="95f9c256-0c98-4ff9-ae51-6a606d7e018b" providerId="ADAL" clId="{59E87124-B160-4C4F-86EE-6FC578316B0E}" dt="2023-03-06T08:42:50.951" v="13" actId="571"/>
          <ac:spMkLst>
            <pc:docMk/>
            <pc:sldMk cId="1289982751" sldId="459"/>
            <ac:spMk id="69" creationId="{C119D524-3C6B-8859-251E-8F654CB87369}"/>
          </ac:spMkLst>
        </pc:spChg>
        <pc:spChg chg="add mod">
          <ac:chgData name="WATH Ramata" userId="95f9c256-0c98-4ff9-ae51-6a606d7e018b" providerId="ADAL" clId="{59E87124-B160-4C4F-86EE-6FC578316B0E}" dt="2023-03-06T08:42:50.951" v="13" actId="571"/>
          <ac:spMkLst>
            <pc:docMk/>
            <pc:sldMk cId="1289982751" sldId="459"/>
            <ac:spMk id="70" creationId="{BB7A9F77-4C6E-BCB2-CBA8-B3B003868D4E}"/>
          </ac:spMkLst>
        </pc:spChg>
        <pc:spChg chg="add mod">
          <ac:chgData name="WATH Ramata" userId="95f9c256-0c98-4ff9-ae51-6a606d7e018b" providerId="ADAL" clId="{59E87124-B160-4C4F-86EE-6FC578316B0E}" dt="2023-03-06T08:42:50.951" v="13" actId="571"/>
          <ac:spMkLst>
            <pc:docMk/>
            <pc:sldMk cId="1289982751" sldId="459"/>
            <ac:spMk id="71" creationId="{D762E99E-1C69-4400-9AB2-0A8AEBB21A77}"/>
          </ac:spMkLst>
        </pc:spChg>
        <pc:spChg chg="add mod">
          <ac:chgData name="WATH Ramata" userId="95f9c256-0c98-4ff9-ae51-6a606d7e018b" providerId="ADAL" clId="{59E87124-B160-4C4F-86EE-6FC578316B0E}" dt="2023-03-06T08:42:50.951" v="13" actId="571"/>
          <ac:spMkLst>
            <pc:docMk/>
            <pc:sldMk cId="1289982751" sldId="459"/>
            <ac:spMk id="72" creationId="{CA646B2B-3097-F164-D745-66160403712E}"/>
          </ac:spMkLst>
        </pc:spChg>
        <pc:spChg chg="add mod">
          <ac:chgData name="WATH Ramata" userId="95f9c256-0c98-4ff9-ae51-6a606d7e018b" providerId="ADAL" clId="{59E87124-B160-4C4F-86EE-6FC578316B0E}" dt="2023-03-06T08:42:50.951" v="13" actId="571"/>
          <ac:spMkLst>
            <pc:docMk/>
            <pc:sldMk cId="1289982751" sldId="459"/>
            <ac:spMk id="73" creationId="{43923BC6-A521-EB44-FF28-0D43A034ADD0}"/>
          </ac:spMkLst>
        </pc:spChg>
        <pc:spChg chg="add mod">
          <ac:chgData name="WATH Ramata" userId="95f9c256-0c98-4ff9-ae51-6a606d7e018b" providerId="ADAL" clId="{59E87124-B160-4C4F-86EE-6FC578316B0E}" dt="2023-03-06T08:42:50.951" v="13" actId="571"/>
          <ac:spMkLst>
            <pc:docMk/>
            <pc:sldMk cId="1289982751" sldId="459"/>
            <ac:spMk id="74" creationId="{C68EFFD4-6163-BF95-FAE5-CE48B8ED23AD}"/>
          </ac:spMkLst>
        </pc:spChg>
        <pc:spChg chg="add mod">
          <ac:chgData name="WATH Ramata" userId="95f9c256-0c98-4ff9-ae51-6a606d7e018b" providerId="ADAL" clId="{59E87124-B160-4C4F-86EE-6FC578316B0E}" dt="2023-03-06T08:42:50.951" v="13" actId="571"/>
          <ac:spMkLst>
            <pc:docMk/>
            <pc:sldMk cId="1289982751" sldId="459"/>
            <ac:spMk id="75" creationId="{78471576-5AA9-C70E-8663-FE1D3F32CFBC}"/>
          </ac:spMkLst>
        </pc:spChg>
        <pc:spChg chg="add mod">
          <ac:chgData name="WATH Ramata" userId="95f9c256-0c98-4ff9-ae51-6a606d7e018b" providerId="ADAL" clId="{59E87124-B160-4C4F-86EE-6FC578316B0E}" dt="2023-03-06T08:42:50.951" v="13" actId="571"/>
          <ac:spMkLst>
            <pc:docMk/>
            <pc:sldMk cId="1289982751" sldId="459"/>
            <ac:spMk id="76" creationId="{183F8A87-2669-97B6-A201-6CCA2F424F23}"/>
          </ac:spMkLst>
        </pc:spChg>
        <pc:spChg chg="add mod">
          <ac:chgData name="WATH Ramata" userId="95f9c256-0c98-4ff9-ae51-6a606d7e018b" providerId="ADAL" clId="{59E87124-B160-4C4F-86EE-6FC578316B0E}" dt="2023-03-06T08:42:50.951" v="13" actId="571"/>
          <ac:spMkLst>
            <pc:docMk/>
            <pc:sldMk cId="1289982751" sldId="459"/>
            <ac:spMk id="77" creationId="{5B96E7D6-6CEF-E707-CDEE-80732958FE2E}"/>
          </ac:spMkLst>
        </pc:spChg>
        <pc:spChg chg="add del mod">
          <ac:chgData name="WATH Ramata" userId="95f9c256-0c98-4ff9-ae51-6a606d7e018b" providerId="ADAL" clId="{59E87124-B160-4C4F-86EE-6FC578316B0E}" dt="2023-03-06T08:42:54.013" v="15" actId="21"/>
          <ac:spMkLst>
            <pc:docMk/>
            <pc:sldMk cId="1289982751" sldId="459"/>
            <ac:spMk id="79" creationId="{24886865-0BF7-0138-CBAC-4A0CBDAB8AD2}"/>
          </ac:spMkLst>
        </pc:spChg>
        <pc:spChg chg="add del mod">
          <ac:chgData name="WATH Ramata" userId="95f9c256-0c98-4ff9-ae51-6a606d7e018b" providerId="ADAL" clId="{59E87124-B160-4C4F-86EE-6FC578316B0E}" dt="2023-03-06T08:42:54.013" v="15" actId="21"/>
          <ac:spMkLst>
            <pc:docMk/>
            <pc:sldMk cId="1289982751" sldId="459"/>
            <ac:spMk id="81" creationId="{97F20EA1-3C87-B403-E1B1-BFE63DA2169A}"/>
          </ac:spMkLst>
        </pc:spChg>
        <pc:spChg chg="add del mod">
          <ac:chgData name="WATH Ramata" userId="95f9c256-0c98-4ff9-ae51-6a606d7e018b" providerId="ADAL" clId="{59E87124-B160-4C4F-86EE-6FC578316B0E}" dt="2023-03-06T08:42:54.013" v="15" actId="21"/>
          <ac:spMkLst>
            <pc:docMk/>
            <pc:sldMk cId="1289982751" sldId="459"/>
            <ac:spMk id="83" creationId="{B7F59D6C-30F4-A370-FF78-9E49239215C5}"/>
          </ac:spMkLst>
        </pc:spChg>
        <pc:spChg chg="add del mod">
          <ac:chgData name="WATH Ramata" userId="95f9c256-0c98-4ff9-ae51-6a606d7e018b" providerId="ADAL" clId="{59E87124-B160-4C4F-86EE-6FC578316B0E}" dt="2023-03-06T08:42:54.013" v="15" actId="21"/>
          <ac:spMkLst>
            <pc:docMk/>
            <pc:sldMk cId="1289982751" sldId="459"/>
            <ac:spMk id="85" creationId="{0D29A158-B8F3-2983-97CD-6D3813BA928C}"/>
          </ac:spMkLst>
        </pc:spChg>
        <pc:spChg chg="add del mod">
          <ac:chgData name="WATH Ramata" userId="95f9c256-0c98-4ff9-ae51-6a606d7e018b" providerId="ADAL" clId="{59E87124-B160-4C4F-86EE-6FC578316B0E}" dt="2023-03-06T08:42:54.013" v="15" actId="21"/>
          <ac:spMkLst>
            <pc:docMk/>
            <pc:sldMk cId="1289982751" sldId="459"/>
            <ac:spMk id="87" creationId="{1B913F7B-4EE9-E70B-78E2-A76BF8D1576B}"/>
          </ac:spMkLst>
        </pc:spChg>
        <pc:spChg chg="add del mod">
          <ac:chgData name="WATH Ramata" userId="95f9c256-0c98-4ff9-ae51-6a606d7e018b" providerId="ADAL" clId="{59E87124-B160-4C4F-86EE-6FC578316B0E}" dt="2023-03-06T08:42:54.013" v="15" actId="21"/>
          <ac:spMkLst>
            <pc:docMk/>
            <pc:sldMk cId="1289982751" sldId="459"/>
            <ac:spMk id="89" creationId="{DD930A5A-CE81-AA00-FAA9-389954C67964}"/>
          </ac:spMkLst>
        </pc:spChg>
        <pc:spChg chg="add del mod">
          <ac:chgData name="WATH Ramata" userId="95f9c256-0c98-4ff9-ae51-6a606d7e018b" providerId="ADAL" clId="{59E87124-B160-4C4F-86EE-6FC578316B0E}" dt="2023-03-06T08:42:54.013" v="15" actId="21"/>
          <ac:spMkLst>
            <pc:docMk/>
            <pc:sldMk cId="1289982751" sldId="459"/>
            <ac:spMk id="91" creationId="{E9083E1A-211F-3626-83AE-96EE911104E0}"/>
          </ac:spMkLst>
        </pc:spChg>
        <pc:spChg chg="add del mod">
          <ac:chgData name="WATH Ramata" userId="95f9c256-0c98-4ff9-ae51-6a606d7e018b" providerId="ADAL" clId="{59E87124-B160-4C4F-86EE-6FC578316B0E}" dt="2023-03-06T08:42:54.013" v="15" actId="21"/>
          <ac:spMkLst>
            <pc:docMk/>
            <pc:sldMk cId="1289982751" sldId="459"/>
            <ac:spMk id="93" creationId="{2121E0F9-F26D-FD7C-4D10-0BAB0B1FAB0F}"/>
          </ac:spMkLst>
        </pc:spChg>
        <pc:spChg chg="add del mod">
          <ac:chgData name="WATH Ramata" userId="95f9c256-0c98-4ff9-ae51-6a606d7e018b" providerId="ADAL" clId="{59E87124-B160-4C4F-86EE-6FC578316B0E}" dt="2023-03-06T08:42:54.013" v="15" actId="21"/>
          <ac:spMkLst>
            <pc:docMk/>
            <pc:sldMk cId="1289982751" sldId="459"/>
            <ac:spMk id="95" creationId="{7DAEAC0F-F1A3-8912-7E81-8015357585D0}"/>
          </ac:spMkLst>
        </pc:spChg>
        <pc:spChg chg="add del mod">
          <ac:chgData name="WATH Ramata" userId="95f9c256-0c98-4ff9-ae51-6a606d7e018b" providerId="ADAL" clId="{59E87124-B160-4C4F-86EE-6FC578316B0E}" dt="2023-03-06T08:42:54.013" v="15" actId="21"/>
          <ac:spMkLst>
            <pc:docMk/>
            <pc:sldMk cId="1289982751" sldId="459"/>
            <ac:spMk id="97" creationId="{5B0678C2-9E47-8AA5-2FA2-0D752053A1D5}"/>
          </ac:spMkLst>
        </pc:spChg>
      </pc:sldChg>
      <pc:sldChg chg="addSp delSp modSp add mod">
        <pc:chgData name="WATH Ramata" userId="95f9c256-0c98-4ff9-ae51-6a606d7e018b" providerId="ADAL" clId="{59E87124-B160-4C4F-86EE-6FC578316B0E}" dt="2023-03-06T10:34:49.087" v="1485" actId="14100"/>
        <pc:sldMkLst>
          <pc:docMk/>
          <pc:sldMk cId="893870141" sldId="460"/>
        </pc:sldMkLst>
        <pc:spChg chg="mod">
          <ac:chgData name="WATH Ramata" userId="95f9c256-0c98-4ff9-ae51-6a606d7e018b" providerId="ADAL" clId="{59E87124-B160-4C4F-86EE-6FC578316B0E}" dt="2023-03-06T08:47:34.572" v="84" actId="14100"/>
          <ac:spMkLst>
            <pc:docMk/>
            <pc:sldMk cId="893870141" sldId="460"/>
            <ac:spMk id="2" creationId="{BDFA3AE8-2F62-8044-A25E-222D6DA2F29F}"/>
          </ac:spMkLst>
        </pc:spChg>
        <pc:spChg chg="del">
          <ac:chgData name="WATH Ramata" userId="95f9c256-0c98-4ff9-ae51-6a606d7e018b" providerId="ADAL" clId="{59E87124-B160-4C4F-86EE-6FC578316B0E}" dt="2023-03-06T08:44:49.544" v="47" actId="478"/>
          <ac:spMkLst>
            <pc:docMk/>
            <pc:sldMk cId="893870141" sldId="460"/>
            <ac:spMk id="3" creationId="{34450A51-C1FD-1168-B4DA-F36007872A63}"/>
          </ac:spMkLst>
        </pc:spChg>
        <pc:spChg chg="del mod">
          <ac:chgData name="WATH Ramata" userId="95f9c256-0c98-4ff9-ae51-6a606d7e018b" providerId="ADAL" clId="{59E87124-B160-4C4F-86EE-6FC578316B0E}" dt="2023-03-06T08:43:47.316" v="33" actId="478"/>
          <ac:spMkLst>
            <pc:docMk/>
            <pc:sldMk cId="893870141" sldId="460"/>
            <ac:spMk id="4" creationId="{C48E98F6-4E96-424B-BAEC-B2745FFF8FE3}"/>
          </ac:spMkLst>
        </pc:spChg>
        <pc:spChg chg="del">
          <ac:chgData name="WATH Ramata" userId="95f9c256-0c98-4ff9-ae51-6a606d7e018b" providerId="ADAL" clId="{59E87124-B160-4C4F-86EE-6FC578316B0E}" dt="2023-03-06T08:44:49.544" v="47" actId="478"/>
          <ac:spMkLst>
            <pc:docMk/>
            <pc:sldMk cId="893870141" sldId="460"/>
            <ac:spMk id="5" creationId="{BEA9B48B-2321-3A4C-8BA7-DEBE2F1A7C4F}"/>
          </ac:spMkLst>
        </pc:spChg>
        <pc:spChg chg="del">
          <ac:chgData name="WATH Ramata" userId="95f9c256-0c98-4ff9-ae51-6a606d7e018b" providerId="ADAL" clId="{59E87124-B160-4C4F-86EE-6FC578316B0E}" dt="2023-03-06T08:44:45.214" v="45" actId="478"/>
          <ac:spMkLst>
            <pc:docMk/>
            <pc:sldMk cId="893870141" sldId="460"/>
            <ac:spMk id="6" creationId="{0E039881-EDCF-DF48-BBE4-118AD54C1719}"/>
          </ac:spMkLst>
        </pc:spChg>
        <pc:spChg chg="del mod">
          <ac:chgData name="WATH Ramata" userId="95f9c256-0c98-4ff9-ae51-6a606d7e018b" providerId="ADAL" clId="{59E87124-B160-4C4F-86EE-6FC578316B0E}" dt="2023-03-06T08:44:49.544" v="47" actId="478"/>
          <ac:spMkLst>
            <pc:docMk/>
            <pc:sldMk cId="893870141" sldId="460"/>
            <ac:spMk id="7" creationId="{CC9523B8-88AB-014B-8E0C-2D1BDA006FC7}"/>
          </ac:spMkLst>
        </pc:spChg>
        <pc:spChg chg="del">
          <ac:chgData name="WATH Ramata" userId="95f9c256-0c98-4ff9-ae51-6a606d7e018b" providerId="ADAL" clId="{59E87124-B160-4C4F-86EE-6FC578316B0E}" dt="2023-03-06T08:44:41.410" v="43" actId="478"/>
          <ac:spMkLst>
            <pc:docMk/>
            <pc:sldMk cId="893870141" sldId="460"/>
            <ac:spMk id="8" creationId="{371F7154-5F1B-A646-A7F3-C8660DC24D88}"/>
          </ac:spMkLst>
        </pc:spChg>
        <pc:spChg chg="del">
          <ac:chgData name="WATH Ramata" userId="95f9c256-0c98-4ff9-ae51-6a606d7e018b" providerId="ADAL" clId="{59E87124-B160-4C4F-86EE-6FC578316B0E}" dt="2023-03-06T08:43:18.134" v="17" actId="478"/>
          <ac:spMkLst>
            <pc:docMk/>
            <pc:sldMk cId="893870141" sldId="460"/>
            <ac:spMk id="9" creationId="{D71CEEE2-8EA3-734F-833F-9D005B71B97E}"/>
          </ac:spMkLst>
        </pc:spChg>
        <pc:spChg chg="del">
          <ac:chgData name="WATH Ramata" userId="95f9c256-0c98-4ff9-ae51-6a606d7e018b" providerId="ADAL" clId="{59E87124-B160-4C4F-86EE-6FC578316B0E}" dt="2023-03-06T08:43:28.251" v="23" actId="478"/>
          <ac:spMkLst>
            <pc:docMk/>
            <pc:sldMk cId="893870141" sldId="460"/>
            <ac:spMk id="10" creationId="{0B9F0001-60B4-214F-882C-E329D89948B2}"/>
          </ac:spMkLst>
        </pc:spChg>
        <pc:spChg chg="del">
          <ac:chgData name="WATH Ramata" userId="95f9c256-0c98-4ff9-ae51-6a606d7e018b" providerId="ADAL" clId="{59E87124-B160-4C4F-86EE-6FC578316B0E}" dt="2023-03-06T08:43:25.726" v="21" actId="478"/>
          <ac:spMkLst>
            <pc:docMk/>
            <pc:sldMk cId="893870141" sldId="460"/>
            <ac:spMk id="11" creationId="{1FFC9764-32E6-9F48-AC8E-DF1A306CED8D}"/>
          </ac:spMkLst>
        </pc:spChg>
        <pc:spChg chg="del">
          <ac:chgData name="WATH Ramata" userId="95f9c256-0c98-4ff9-ae51-6a606d7e018b" providerId="ADAL" clId="{59E87124-B160-4C4F-86EE-6FC578316B0E}" dt="2023-03-06T08:43:24.267" v="20" actId="478"/>
          <ac:spMkLst>
            <pc:docMk/>
            <pc:sldMk cId="893870141" sldId="460"/>
            <ac:spMk id="12" creationId="{66351C0B-72CA-AF45-A460-C587D6E33217}"/>
          </ac:spMkLst>
        </pc:spChg>
        <pc:spChg chg="del">
          <ac:chgData name="WATH Ramata" userId="95f9c256-0c98-4ff9-ae51-6a606d7e018b" providerId="ADAL" clId="{59E87124-B160-4C4F-86EE-6FC578316B0E}" dt="2023-03-06T08:43:19.955" v="18" actId="478"/>
          <ac:spMkLst>
            <pc:docMk/>
            <pc:sldMk cId="893870141" sldId="460"/>
            <ac:spMk id="13" creationId="{2C28C227-3005-2F49-918D-B731A79C247A}"/>
          </ac:spMkLst>
        </pc:spChg>
        <pc:spChg chg="del mod">
          <ac:chgData name="WATH Ramata" userId="95f9c256-0c98-4ff9-ae51-6a606d7e018b" providerId="ADAL" clId="{59E87124-B160-4C4F-86EE-6FC578316B0E}" dt="2023-03-06T08:43:33.670" v="28" actId="478"/>
          <ac:spMkLst>
            <pc:docMk/>
            <pc:sldMk cId="893870141" sldId="460"/>
            <ac:spMk id="14" creationId="{41663EEE-935A-D2C1-2601-9EDB146ED85A}"/>
          </ac:spMkLst>
        </pc:spChg>
        <pc:spChg chg="del">
          <ac:chgData name="WATH Ramata" userId="95f9c256-0c98-4ff9-ae51-6a606d7e018b" providerId="ADAL" clId="{59E87124-B160-4C4F-86EE-6FC578316B0E}" dt="2023-03-06T08:44:45.214" v="45" actId="478"/>
          <ac:spMkLst>
            <pc:docMk/>
            <pc:sldMk cId="893870141" sldId="460"/>
            <ac:spMk id="15" creationId="{F88903EA-FC6F-8A40-04F2-6D62DD62EA31}"/>
          </ac:spMkLst>
        </pc:spChg>
        <pc:spChg chg="del">
          <ac:chgData name="WATH Ramata" userId="95f9c256-0c98-4ff9-ae51-6a606d7e018b" providerId="ADAL" clId="{59E87124-B160-4C4F-86EE-6FC578316B0E}" dt="2023-03-06T08:44:49.544" v="47" actId="478"/>
          <ac:spMkLst>
            <pc:docMk/>
            <pc:sldMk cId="893870141" sldId="460"/>
            <ac:spMk id="17" creationId="{79BE7583-9F54-8D78-E0F8-BAE27BE2A8F8}"/>
          </ac:spMkLst>
        </pc:spChg>
        <pc:spChg chg="del">
          <ac:chgData name="WATH Ramata" userId="95f9c256-0c98-4ff9-ae51-6a606d7e018b" providerId="ADAL" clId="{59E87124-B160-4C4F-86EE-6FC578316B0E}" dt="2023-03-06T08:43:48.880" v="34" actId="478"/>
          <ac:spMkLst>
            <pc:docMk/>
            <pc:sldMk cId="893870141" sldId="460"/>
            <ac:spMk id="18" creationId="{5BE5CD8A-656B-9A45-9EF9-FDDEF932C6F3}"/>
          </ac:spMkLst>
        </pc:spChg>
        <pc:spChg chg="mod">
          <ac:chgData name="WATH Ramata" userId="95f9c256-0c98-4ff9-ae51-6a606d7e018b" providerId="ADAL" clId="{59E87124-B160-4C4F-86EE-6FC578316B0E}" dt="2023-03-06T08:47:29.366" v="83" actId="14100"/>
          <ac:spMkLst>
            <pc:docMk/>
            <pc:sldMk cId="893870141" sldId="460"/>
            <ac:spMk id="19" creationId="{C1E6D088-BF30-814C-9A46-9A950A246598}"/>
          </ac:spMkLst>
        </pc:spChg>
        <pc:spChg chg="del">
          <ac:chgData name="WATH Ramata" userId="95f9c256-0c98-4ff9-ae51-6a606d7e018b" providerId="ADAL" clId="{59E87124-B160-4C4F-86EE-6FC578316B0E}" dt="2023-03-06T08:43:38.215" v="30" actId="478"/>
          <ac:spMkLst>
            <pc:docMk/>
            <pc:sldMk cId="893870141" sldId="460"/>
            <ac:spMk id="20" creationId="{0523660B-B3B1-22A4-B641-71E63F34A8A1}"/>
          </ac:spMkLst>
        </pc:spChg>
        <pc:spChg chg="del mod">
          <ac:chgData name="WATH Ramata" userId="95f9c256-0c98-4ff9-ae51-6a606d7e018b" providerId="ADAL" clId="{59E87124-B160-4C4F-86EE-6FC578316B0E}" dt="2023-03-06T08:43:31.854" v="26" actId="478"/>
          <ac:spMkLst>
            <pc:docMk/>
            <pc:sldMk cId="893870141" sldId="460"/>
            <ac:spMk id="22" creationId="{A5986E6C-130F-5270-58E7-A5E4C1609820}"/>
          </ac:spMkLst>
        </pc:spChg>
        <pc:spChg chg="add del mod">
          <ac:chgData name="WATH Ramata" userId="95f9c256-0c98-4ff9-ae51-6a606d7e018b" providerId="ADAL" clId="{59E87124-B160-4C4F-86EE-6FC578316B0E}" dt="2023-03-06T08:43:22.764" v="19" actId="478"/>
          <ac:spMkLst>
            <pc:docMk/>
            <pc:sldMk cId="893870141" sldId="460"/>
            <ac:spMk id="23" creationId="{6B9B8D36-0F43-FF51-49EE-3C35110C0814}"/>
          </ac:spMkLst>
        </pc:spChg>
        <pc:spChg chg="add del mod">
          <ac:chgData name="WATH Ramata" userId="95f9c256-0c98-4ff9-ae51-6a606d7e018b" providerId="ADAL" clId="{59E87124-B160-4C4F-86EE-6FC578316B0E}" dt="2023-03-06T08:43:26.525" v="22" actId="478"/>
          <ac:spMkLst>
            <pc:docMk/>
            <pc:sldMk cId="893870141" sldId="460"/>
            <ac:spMk id="25" creationId="{362F8E3A-7999-F98E-309D-7897689EA924}"/>
          </ac:spMkLst>
        </pc:spChg>
        <pc:spChg chg="add del mod">
          <ac:chgData name="WATH Ramata" userId="95f9c256-0c98-4ff9-ae51-6a606d7e018b" providerId="ADAL" clId="{59E87124-B160-4C4F-86EE-6FC578316B0E}" dt="2023-03-06T08:43:30.164" v="24" actId="478"/>
          <ac:spMkLst>
            <pc:docMk/>
            <pc:sldMk cId="893870141" sldId="460"/>
            <ac:spMk id="28" creationId="{3079470F-D8BA-0811-03EF-8C8A0E295689}"/>
          </ac:spMkLst>
        </pc:spChg>
        <pc:spChg chg="add del mod">
          <ac:chgData name="WATH Ramata" userId="95f9c256-0c98-4ff9-ae51-6a606d7e018b" providerId="ADAL" clId="{59E87124-B160-4C4F-86EE-6FC578316B0E}" dt="2023-03-06T08:43:35.671" v="29" actId="478"/>
          <ac:spMkLst>
            <pc:docMk/>
            <pc:sldMk cId="893870141" sldId="460"/>
            <ac:spMk id="30" creationId="{68C2767C-F33B-ACE6-25DC-543E945979ED}"/>
          </ac:spMkLst>
        </pc:spChg>
        <pc:spChg chg="add del mod">
          <ac:chgData name="WATH Ramata" userId="95f9c256-0c98-4ff9-ae51-6a606d7e018b" providerId="ADAL" clId="{59E87124-B160-4C4F-86EE-6FC578316B0E}" dt="2023-03-06T08:43:41.968" v="31" actId="478"/>
          <ac:spMkLst>
            <pc:docMk/>
            <pc:sldMk cId="893870141" sldId="460"/>
            <ac:spMk id="32" creationId="{FE3B3ED2-0D49-A76A-4730-8370585C3D73}"/>
          </ac:spMkLst>
        </pc:spChg>
        <pc:spChg chg="add del mod">
          <ac:chgData name="WATH Ramata" userId="95f9c256-0c98-4ff9-ae51-6a606d7e018b" providerId="ADAL" clId="{59E87124-B160-4C4F-86EE-6FC578316B0E}" dt="2023-03-06T08:44:37.776" v="41" actId="478"/>
          <ac:spMkLst>
            <pc:docMk/>
            <pc:sldMk cId="893870141" sldId="460"/>
            <ac:spMk id="34" creationId="{628A1FA0-6D45-C803-3CDE-83B67068D819}"/>
          </ac:spMkLst>
        </pc:spChg>
        <pc:spChg chg="add del mod">
          <ac:chgData name="WATH Ramata" userId="95f9c256-0c98-4ff9-ae51-6a606d7e018b" providerId="ADAL" clId="{59E87124-B160-4C4F-86EE-6FC578316B0E}" dt="2023-03-06T08:44:42.994" v="44" actId="478"/>
          <ac:spMkLst>
            <pc:docMk/>
            <pc:sldMk cId="893870141" sldId="460"/>
            <ac:spMk id="37" creationId="{B69A3510-F16B-3D24-7D4E-50FA96F49AD5}"/>
          </ac:spMkLst>
        </pc:spChg>
        <pc:spChg chg="add del mod">
          <ac:chgData name="WATH Ramata" userId="95f9c256-0c98-4ff9-ae51-6a606d7e018b" providerId="ADAL" clId="{59E87124-B160-4C4F-86EE-6FC578316B0E}" dt="2023-03-06T08:44:47.907" v="46" actId="478"/>
          <ac:spMkLst>
            <pc:docMk/>
            <pc:sldMk cId="893870141" sldId="460"/>
            <ac:spMk id="39" creationId="{68819AB2-9484-A433-EB54-BB47C5B7AAD0}"/>
          </ac:spMkLst>
        </pc:spChg>
        <pc:spChg chg="add del mod">
          <ac:chgData name="WATH Ramata" userId="95f9c256-0c98-4ff9-ae51-6a606d7e018b" providerId="ADAL" clId="{59E87124-B160-4C4F-86EE-6FC578316B0E}" dt="2023-03-06T08:44:51.428" v="48" actId="478"/>
          <ac:spMkLst>
            <pc:docMk/>
            <pc:sldMk cId="893870141" sldId="460"/>
            <ac:spMk id="41" creationId="{1A239568-9D15-F617-48B8-A4EC9AA66A7F}"/>
          </ac:spMkLst>
        </pc:spChg>
        <pc:spChg chg="add del mod">
          <ac:chgData name="WATH Ramata" userId="95f9c256-0c98-4ff9-ae51-6a606d7e018b" providerId="ADAL" clId="{59E87124-B160-4C4F-86EE-6FC578316B0E}" dt="2023-03-06T08:44:51.428" v="48" actId="478"/>
          <ac:spMkLst>
            <pc:docMk/>
            <pc:sldMk cId="893870141" sldId="460"/>
            <ac:spMk id="43" creationId="{34435189-DF54-0485-99CB-1BC1132666FE}"/>
          </ac:spMkLst>
        </pc:spChg>
        <pc:graphicFrameChg chg="add del mod modGraphic">
          <ac:chgData name="WATH Ramata" userId="95f9c256-0c98-4ff9-ae51-6a606d7e018b" providerId="ADAL" clId="{59E87124-B160-4C4F-86EE-6FC578316B0E}" dt="2023-03-06T08:44:34.222" v="40" actId="21"/>
          <ac:graphicFrameMkLst>
            <pc:docMk/>
            <pc:sldMk cId="893870141" sldId="460"/>
            <ac:graphicFrameMk id="35" creationId="{E522E574-8E5A-F464-E8BB-B3FC7EC0A2FD}"/>
          </ac:graphicFrameMkLst>
        </pc:graphicFrameChg>
        <pc:graphicFrameChg chg="add mod modGraphic">
          <ac:chgData name="WATH Ramata" userId="95f9c256-0c98-4ff9-ae51-6a606d7e018b" providerId="ADAL" clId="{59E87124-B160-4C4F-86EE-6FC578316B0E}" dt="2023-03-06T10:34:49.087" v="1485" actId="14100"/>
          <ac:graphicFrameMkLst>
            <pc:docMk/>
            <pc:sldMk cId="893870141" sldId="460"/>
            <ac:graphicFrameMk id="44" creationId="{5272B5FC-12C4-6D75-020A-A3740291E2FC}"/>
          </ac:graphicFrameMkLst>
        </pc:graphicFrameChg>
      </pc:sldChg>
      <pc:sldChg chg="add del">
        <pc:chgData name="WATH Ramata" userId="95f9c256-0c98-4ff9-ae51-6a606d7e018b" providerId="ADAL" clId="{59E87124-B160-4C4F-86EE-6FC578316B0E}" dt="2023-03-06T09:14:09.852" v="577" actId="2696"/>
        <pc:sldMkLst>
          <pc:docMk/>
          <pc:sldMk cId="3195489263" sldId="461"/>
        </pc:sldMkLst>
      </pc:sldChg>
      <pc:sldChg chg="new del">
        <pc:chgData name="WATH Ramata" userId="95f9c256-0c98-4ff9-ae51-6a606d7e018b" providerId="ADAL" clId="{59E87124-B160-4C4F-86EE-6FC578316B0E}" dt="2023-03-06T08:54:33.530" v="212" actId="2696"/>
        <pc:sldMkLst>
          <pc:docMk/>
          <pc:sldMk cId="1195712816" sldId="462"/>
        </pc:sldMkLst>
      </pc:sldChg>
      <pc:sldChg chg="addSp delSp modSp add del mod ord">
        <pc:chgData name="WATH Ramata" userId="95f9c256-0c98-4ff9-ae51-6a606d7e018b" providerId="ADAL" clId="{59E87124-B160-4C4F-86EE-6FC578316B0E}" dt="2023-03-06T10:47:18.481" v="1714" actId="2696"/>
        <pc:sldMkLst>
          <pc:docMk/>
          <pc:sldMk cId="1269608994" sldId="462"/>
        </pc:sldMkLst>
        <pc:spChg chg="add del mod">
          <ac:chgData name="WATH Ramata" userId="95f9c256-0c98-4ff9-ae51-6a606d7e018b" providerId="ADAL" clId="{59E87124-B160-4C4F-86EE-6FC578316B0E}" dt="2023-03-06T10:46:25.354" v="1713" actId="404"/>
          <ac:spMkLst>
            <pc:docMk/>
            <pc:sldMk cId="1269608994" sldId="462"/>
            <ac:spMk id="7" creationId="{7721BC23-4975-5DCB-78E3-BE4E301BDFD2}"/>
          </ac:spMkLst>
        </pc:spChg>
        <pc:spChg chg="add del mod">
          <ac:chgData name="WATH Ramata" userId="95f9c256-0c98-4ff9-ae51-6a606d7e018b" providerId="ADAL" clId="{59E87124-B160-4C4F-86EE-6FC578316B0E}" dt="2023-03-06T10:43:53.206" v="1580" actId="478"/>
          <ac:spMkLst>
            <pc:docMk/>
            <pc:sldMk cId="1269608994" sldId="462"/>
            <ac:spMk id="9" creationId="{B9B6F0A6-F375-7CED-9940-C4C45148B087}"/>
          </ac:spMkLst>
        </pc:spChg>
        <pc:spChg chg="add del mod">
          <ac:chgData name="WATH Ramata" userId="95f9c256-0c98-4ff9-ae51-6a606d7e018b" providerId="ADAL" clId="{59E87124-B160-4C4F-86EE-6FC578316B0E}" dt="2023-03-06T10:43:53.206" v="1580" actId="478"/>
          <ac:spMkLst>
            <pc:docMk/>
            <pc:sldMk cId="1269608994" sldId="462"/>
            <ac:spMk id="10" creationId="{5C82750F-04AF-1D99-0C8F-C1000E29E7C6}"/>
          </ac:spMkLst>
        </pc:spChg>
        <pc:spChg chg="add del">
          <ac:chgData name="WATH Ramata" userId="95f9c256-0c98-4ff9-ae51-6a606d7e018b" providerId="ADAL" clId="{59E87124-B160-4C4F-86EE-6FC578316B0E}" dt="2023-03-06T10:43:00.532" v="1563" actId="22"/>
          <ac:spMkLst>
            <pc:docMk/>
            <pc:sldMk cId="1269608994" sldId="462"/>
            <ac:spMk id="12" creationId="{0894BC26-6037-FB07-7E57-5FD65E75EE67}"/>
          </ac:spMkLst>
        </pc:spChg>
        <pc:spChg chg="add del mod">
          <ac:chgData name="WATH Ramata" userId="95f9c256-0c98-4ff9-ae51-6a606d7e018b" providerId="ADAL" clId="{59E87124-B160-4C4F-86EE-6FC578316B0E}" dt="2023-03-06T10:43:52.648" v="1579"/>
          <ac:spMkLst>
            <pc:docMk/>
            <pc:sldMk cId="1269608994" sldId="462"/>
            <ac:spMk id="14" creationId="{F76F2636-A65D-4BCE-976D-2B5BB0E875A4}"/>
          </ac:spMkLst>
        </pc:spChg>
        <pc:spChg chg="add del mod">
          <ac:chgData name="WATH Ramata" userId="95f9c256-0c98-4ff9-ae51-6a606d7e018b" providerId="ADAL" clId="{59E87124-B160-4C4F-86EE-6FC578316B0E}" dt="2023-03-06T10:43:50.521" v="1575"/>
          <ac:spMkLst>
            <pc:docMk/>
            <pc:sldMk cId="1269608994" sldId="462"/>
            <ac:spMk id="16" creationId="{CF0B9CED-9FD3-E3B0-C930-97B0BA1EC62D}"/>
          </ac:spMkLst>
        </pc:spChg>
        <pc:spChg chg="add del mod">
          <ac:chgData name="WATH Ramata" userId="95f9c256-0c98-4ff9-ae51-6a606d7e018b" providerId="ADAL" clId="{59E87124-B160-4C4F-86EE-6FC578316B0E}" dt="2023-03-06T10:43:49.416" v="1572"/>
          <ac:spMkLst>
            <pc:docMk/>
            <pc:sldMk cId="1269608994" sldId="462"/>
            <ac:spMk id="18" creationId="{7A1A513E-FA11-CA1D-8CA1-4E1B7A7E854E}"/>
          </ac:spMkLst>
        </pc:spChg>
        <pc:graphicFrameChg chg="add del modGraphic">
          <ac:chgData name="WATH Ramata" userId="95f9c256-0c98-4ff9-ae51-6a606d7e018b" providerId="ADAL" clId="{59E87124-B160-4C4F-86EE-6FC578316B0E}" dt="2023-03-06T10:37:44.367" v="1492" actId="1032"/>
          <ac:graphicFrameMkLst>
            <pc:docMk/>
            <pc:sldMk cId="1269608994" sldId="462"/>
            <ac:graphicFrameMk id="3" creationId="{743E5013-0417-DA0C-14ED-198DD2A7C130}"/>
          </ac:graphicFrameMkLst>
        </pc:graphicFrameChg>
        <pc:graphicFrameChg chg="add del mod modGraphic">
          <ac:chgData name="WATH Ramata" userId="95f9c256-0c98-4ff9-ae51-6a606d7e018b" providerId="ADAL" clId="{59E87124-B160-4C4F-86EE-6FC578316B0E}" dt="2023-03-06T10:39:22.725" v="1500" actId="478"/>
          <ac:graphicFrameMkLst>
            <pc:docMk/>
            <pc:sldMk cId="1269608994" sldId="462"/>
            <ac:graphicFrameMk id="6" creationId="{F3F99EEE-01DC-BF5E-EE42-037B651F61AD}"/>
          </ac:graphicFrameMkLst>
        </pc:graphicFrameChg>
        <pc:graphicFrameChg chg="del mod">
          <ac:chgData name="WATH Ramata" userId="95f9c256-0c98-4ff9-ae51-6a606d7e018b" providerId="ADAL" clId="{59E87124-B160-4C4F-86EE-6FC578316B0E}" dt="2023-03-06T10:37:20.034" v="1490" actId="478"/>
          <ac:graphicFrameMkLst>
            <pc:docMk/>
            <pc:sldMk cId="1269608994" sldId="462"/>
            <ac:graphicFrameMk id="8" creationId="{F04A1738-EAA3-0D6F-683D-1297D4DA623C}"/>
          </ac:graphicFrameMkLst>
        </pc:graphicFrameChg>
        <pc:graphicFrameChg chg="add del mod">
          <ac:chgData name="WATH Ramata" userId="95f9c256-0c98-4ff9-ae51-6a606d7e018b" providerId="ADAL" clId="{59E87124-B160-4C4F-86EE-6FC578316B0E}" dt="2023-03-06T10:43:52.648" v="1579"/>
          <ac:graphicFrameMkLst>
            <pc:docMk/>
            <pc:sldMk cId="1269608994" sldId="462"/>
            <ac:graphicFrameMk id="13" creationId="{5581714C-5529-3506-7272-BD434DF18762}"/>
          </ac:graphicFrameMkLst>
        </pc:graphicFrameChg>
        <pc:graphicFrameChg chg="add del mod">
          <ac:chgData name="WATH Ramata" userId="95f9c256-0c98-4ff9-ae51-6a606d7e018b" providerId="ADAL" clId="{59E87124-B160-4C4F-86EE-6FC578316B0E}" dt="2023-03-06T10:43:50.521" v="1575"/>
          <ac:graphicFrameMkLst>
            <pc:docMk/>
            <pc:sldMk cId="1269608994" sldId="462"/>
            <ac:graphicFrameMk id="15" creationId="{73884F22-6923-1824-DA27-175561400CA5}"/>
          </ac:graphicFrameMkLst>
        </pc:graphicFrameChg>
        <pc:graphicFrameChg chg="add del mod">
          <ac:chgData name="WATH Ramata" userId="95f9c256-0c98-4ff9-ae51-6a606d7e018b" providerId="ADAL" clId="{59E87124-B160-4C4F-86EE-6FC578316B0E}" dt="2023-03-06T10:43:49.416" v="1572"/>
          <ac:graphicFrameMkLst>
            <pc:docMk/>
            <pc:sldMk cId="1269608994" sldId="462"/>
            <ac:graphicFrameMk id="17" creationId="{B4967D38-8CBF-744D-B336-79A079D75ADE}"/>
          </ac:graphicFrameMkLst>
        </pc:graphicFrameChg>
      </pc:sldChg>
      <pc:sldChg chg="modSp add del mod ord">
        <pc:chgData name="WATH Ramata" userId="95f9c256-0c98-4ff9-ae51-6a606d7e018b" providerId="ADAL" clId="{59E87124-B160-4C4F-86EE-6FC578316B0E}" dt="2023-03-06T09:14:20.140" v="578" actId="2696"/>
        <pc:sldMkLst>
          <pc:docMk/>
          <pc:sldMk cId="1791200264" sldId="463"/>
        </pc:sldMkLst>
        <pc:spChg chg="mod">
          <ac:chgData name="WATH Ramata" userId="95f9c256-0c98-4ff9-ae51-6a606d7e018b" providerId="ADAL" clId="{59E87124-B160-4C4F-86EE-6FC578316B0E}" dt="2023-03-06T09:12:10.411" v="551" actId="255"/>
          <ac:spMkLst>
            <pc:docMk/>
            <pc:sldMk cId="1791200264" sldId="463"/>
            <ac:spMk id="2" creationId="{4115D252-0C42-A44B-A00D-1E7DAA7E8FEA}"/>
          </ac:spMkLst>
        </pc:spChg>
        <pc:spChg chg="mod">
          <ac:chgData name="WATH Ramata" userId="95f9c256-0c98-4ff9-ae51-6a606d7e018b" providerId="ADAL" clId="{59E87124-B160-4C4F-86EE-6FC578316B0E}" dt="2023-03-06T09:12:24.378" v="555" actId="6549"/>
          <ac:spMkLst>
            <pc:docMk/>
            <pc:sldMk cId="1791200264" sldId="463"/>
            <ac:spMk id="8" creationId="{D9846781-F866-BB43-A5F1-9D8ACE02969D}"/>
          </ac:spMkLst>
        </pc:spChg>
      </pc:sldChg>
      <pc:sldChg chg="modSp add mod ord">
        <pc:chgData name="WATH Ramata" userId="95f9c256-0c98-4ff9-ae51-6a606d7e018b" providerId="ADAL" clId="{59E87124-B160-4C4F-86EE-6FC578316B0E}" dt="2023-03-06T09:14:24.224" v="580" actId="20577"/>
        <pc:sldMkLst>
          <pc:docMk/>
          <pc:sldMk cId="4025424357" sldId="464"/>
        </pc:sldMkLst>
        <pc:spChg chg="mod">
          <ac:chgData name="WATH Ramata" userId="95f9c256-0c98-4ff9-ae51-6a606d7e018b" providerId="ADAL" clId="{59E87124-B160-4C4F-86EE-6FC578316B0E}" dt="2023-03-06T09:14:24.224" v="580" actId="20577"/>
          <ac:spMkLst>
            <pc:docMk/>
            <pc:sldMk cId="4025424357" sldId="464"/>
            <ac:spMk id="5" creationId="{E5EB5123-15FB-DF4E-A533-AC00018B3FC5}"/>
          </ac:spMkLst>
        </pc:spChg>
      </pc:sldChg>
      <pc:sldChg chg="addSp delSp modSp add mod ord">
        <pc:chgData name="WATH Ramata" userId="95f9c256-0c98-4ff9-ae51-6a606d7e018b" providerId="ADAL" clId="{59E87124-B160-4C4F-86EE-6FC578316B0E}" dt="2023-03-06T14:15:31.238" v="2550" actId="313"/>
        <pc:sldMkLst>
          <pc:docMk/>
          <pc:sldMk cId="302215653" sldId="465"/>
        </pc:sldMkLst>
        <pc:spChg chg="mod">
          <ac:chgData name="WATH Ramata" userId="95f9c256-0c98-4ff9-ae51-6a606d7e018b" providerId="ADAL" clId="{59E87124-B160-4C4F-86EE-6FC578316B0E}" dt="2023-03-06T10:10:13.711" v="693" actId="20577"/>
          <ac:spMkLst>
            <pc:docMk/>
            <pc:sldMk cId="302215653" sldId="465"/>
            <ac:spMk id="2" creationId="{00E5B9FC-598B-04EB-FF9A-C4B37D4EACC6}"/>
          </ac:spMkLst>
        </pc:spChg>
        <pc:spChg chg="add mod">
          <ac:chgData name="WATH Ramata" userId="95f9c256-0c98-4ff9-ae51-6a606d7e018b" providerId="ADAL" clId="{59E87124-B160-4C4F-86EE-6FC578316B0E}" dt="2023-03-06T14:15:31.238" v="2550" actId="313"/>
          <ac:spMkLst>
            <pc:docMk/>
            <pc:sldMk cId="302215653" sldId="465"/>
            <ac:spMk id="3" creationId="{E9811804-3156-501F-8B51-F114821D9BD0}"/>
          </ac:spMkLst>
        </pc:spChg>
        <pc:graphicFrameChg chg="del mod">
          <ac:chgData name="WATH Ramata" userId="95f9c256-0c98-4ff9-ae51-6a606d7e018b" providerId="ADAL" clId="{59E87124-B160-4C4F-86EE-6FC578316B0E}" dt="2023-03-06T10:07:30.014" v="598" actId="478"/>
          <ac:graphicFrameMkLst>
            <pc:docMk/>
            <pc:sldMk cId="302215653" sldId="465"/>
            <ac:graphicFrameMk id="8" creationId="{F04A1738-EAA3-0D6F-683D-1297D4DA623C}"/>
          </ac:graphicFrameMkLst>
        </pc:graphicFrameChg>
        <pc:picChg chg="del">
          <ac:chgData name="WATH Ramata" userId="95f9c256-0c98-4ff9-ae51-6a606d7e018b" providerId="ADAL" clId="{59E87124-B160-4C4F-86EE-6FC578316B0E}" dt="2023-03-06T10:08:06.964" v="600" actId="478"/>
          <ac:picMkLst>
            <pc:docMk/>
            <pc:sldMk cId="302215653" sldId="465"/>
            <ac:picMk id="5" creationId="{3D109F9A-AF3F-4ABB-D912-00C928C55612}"/>
          </ac:picMkLst>
        </pc:picChg>
      </pc:sldChg>
      <pc:sldChg chg="modSp add mod ord">
        <pc:chgData name="WATH Ramata" userId="95f9c256-0c98-4ff9-ae51-6a606d7e018b" providerId="ADAL" clId="{59E87124-B160-4C4F-86EE-6FC578316B0E}" dt="2023-03-06T10:29:22.559" v="1340" actId="20577"/>
        <pc:sldMkLst>
          <pc:docMk/>
          <pc:sldMk cId="2859320192" sldId="466"/>
        </pc:sldMkLst>
        <pc:spChg chg="mod">
          <ac:chgData name="WATH Ramata" userId="95f9c256-0c98-4ff9-ae51-6a606d7e018b" providerId="ADAL" clId="{59E87124-B160-4C4F-86EE-6FC578316B0E}" dt="2023-03-06T10:29:22.559" v="1340" actId="20577"/>
          <ac:spMkLst>
            <pc:docMk/>
            <pc:sldMk cId="2859320192" sldId="466"/>
            <ac:spMk id="5" creationId="{E5EB5123-15FB-DF4E-A533-AC00018B3FC5}"/>
          </ac:spMkLst>
        </pc:spChg>
        <pc:spChg chg="mod">
          <ac:chgData name="WATH Ramata" userId="95f9c256-0c98-4ff9-ae51-6a606d7e018b" providerId="ADAL" clId="{59E87124-B160-4C4F-86EE-6FC578316B0E}" dt="2023-03-06T10:29:10.701" v="1337" actId="20577"/>
          <ac:spMkLst>
            <pc:docMk/>
            <pc:sldMk cId="2859320192" sldId="466"/>
            <ac:spMk id="16" creationId="{21DE1EC8-7CF4-4F88-B628-03FB34F87400}"/>
          </ac:spMkLst>
        </pc:spChg>
      </pc:sldChg>
      <pc:sldChg chg="modSp add mod ord">
        <pc:chgData name="WATH Ramata" userId="95f9c256-0c98-4ff9-ae51-6a606d7e018b" providerId="ADAL" clId="{59E87124-B160-4C4F-86EE-6FC578316B0E}" dt="2023-03-06T10:31:19.867" v="1402" actId="20577"/>
        <pc:sldMkLst>
          <pc:docMk/>
          <pc:sldMk cId="750776682" sldId="467"/>
        </pc:sldMkLst>
        <pc:spChg chg="mod">
          <ac:chgData name="WATH Ramata" userId="95f9c256-0c98-4ff9-ae51-6a606d7e018b" providerId="ADAL" clId="{59E87124-B160-4C4F-86EE-6FC578316B0E}" dt="2023-03-06T10:31:19.867" v="1402" actId="20577"/>
          <ac:spMkLst>
            <pc:docMk/>
            <pc:sldMk cId="750776682" sldId="467"/>
            <ac:spMk id="5" creationId="{E5EB5123-15FB-DF4E-A533-AC00018B3FC5}"/>
          </ac:spMkLst>
        </pc:spChg>
        <pc:spChg chg="mod">
          <ac:chgData name="WATH Ramata" userId="95f9c256-0c98-4ff9-ae51-6a606d7e018b" providerId="ADAL" clId="{59E87124-B160-4C4F-86EE-6FC578316B0E}" dt="2023-03-06T10:31:03.991" v="1398" actId="404"/>
          <ac:spMkLst>
            <pc:docMk/>
            <pc:sldMk cId="750776682" sldId="467"/>
            <ac:spMk id="16" creationId="{21DE1EC8-7CF4-4F88-B628-03FB34F87400}"/>
          </ac:spMkLst>
        </pc:spChg>
      </pc:sldChg>
      <pc:sldChg chg="addSp delSp modSp add mod">
        <pc:chgData name="WATH Ramata" userId="95f9c256-0c98-4ff9-ae51-6a606d7e018b" providerId="ADAL" clId="{59E87124-B160-4C4F-86EE-6FC578316B0E}" dt="2023-03-06T11:28:31.923" v="1833" actId="1076"/>
        <pc:sldMkLst>
          <pc:docMk/>
          <pc:sldMk cId="951864051" sldId="468"/>
        </pc:sldMkLst>
        <pc:spChg chg="add del mod">
          <ac:chgData name="WATH Ramata" userId="95f9c256-0c98-4ff9-ae51-6a606d7e018b" providerId="ADAL" clId="{59E87124-B160-4C4F-86EE-6FC578316B0E}" dt="2023-03-06T10:53:17.673" v="1739" actId="478"/>
          <ac:spMkLst>
            <pc:docMk/>
            <pc:sldMk cId="951864051" sldId="468"/>
            <ac:spMk id="3" creationId="{55E93FF0-36BF-4D63-F4C4-E4EDDB8C5A53}"/>
          </ac:spMkLst>
        </pc:spChg>
        <pc:spChg chg="add del mod">
          <ac:chgData name="WATH Ramata" userId="95f9c256-0c98-4ff9-ae51-6a606d7e018b" providerId="ADAL" clId="{59E87124-B160-4C4F-86EE-6FC578316B0E}" dt="2023-03-06T10:53:13.230" v="1736" actId="478"/>
          <ac:spMkLst>
            <pc:docMk/>
            <pc:sldMk cId="951864051" sldId="468"/>
            <ac:spMk id="6" creationId="{3E4152E8-328A-AC50-282D-49586E6CA342}"/>
          </ac:spMkLst>
        </pc:spChg>
        <pc:spChg chg="add del mod">
          <ac:chgData name="WATH Ramata" userId="95f9c256-0c98-4ff9-ae51-6a606d7e018b" providerId="ADAL" clId="{59E87124-B160-4C4F-86EE-6FC578316B0E}" dt="2023-03-06T11:16:05.426" v="1743" actId="478"/>
          <ac:spMkLst>
            <pc:docMk/>
            <pc:sldMk cId="951864051" sldId="468"/>
            <ac:spMk id="7" creationId="{5E1C04A1-19D4-FB09-83C2-D249210BE4CF}"/>
          </ac:spMkLst>
        </pc:spChg>
        <pc:spChg chg="add mod">
          <ac:chgData name="WATH Ramata" userId="95f9c256-0c98-4ff9-ae51-6a606d7e018b" providerId="ADAL" clId="{59E87124-B160-4C4F-86EE-6FC578316B0E}" dt="2023-03-06T11:27:13.324" v="1823" actId="1076"/>
          <ac:spMkLst>
            <pc:docMk/>
            <pc:sldMk cId="951864051" sldId="468"/>
            <ac:spMk id="9" creationId="{04B38C2D-9539-9A6D-355B-00E3ED7F770B}"/>
          </ac:spMkLst>
        </pc:spChg>
        <pc:spChg chg="add mod">
          <ac:chgData name="WATH Ramata" userId="95f9c256-0c98-4ff9-ae51-6a606d7e018b" providerId="ADAL" clId="{59E87124-B160-4C4F-86EE-6FC578316B0E}" dt="2023-03-06T11:27:56.950" v="1831" actId="1076"/>
          <ac:spMkLst>
            <pc:docMk/>
            <pc:sldMk cId="951864051" sldId="468"/>
            <ac:spMk id="18" creationId="{FA190A86-CF3C-ED44-3849-1D14A90A8C88}"/>
          </ac:spMkLst>
        </pc:spChg>
        <pc:spChg chg="add del">
          <ac:chgData name="WATH Ramata" userId="95f9c256-0c98-4ff9-ae51-6a606d7e018b" providerId="ADAL" clId="{59E87124-B160-4C4F-86EE-6FC578316B0E}" dt="2023-03-06T11:24:08" v="1799" actId="22"/>
          <ac:spMkLst>
            <pc:docMk/>
            <pc:sldMk cId="951864051" sldId="468"/>
            <ac:spMk id="23" creationId="{B8163C77-C231-2792-3E23-49FF7089F75D}"/>
          </ac:spMkLst>
        </pc:spChg>
        <pc:spChg chg="add mod">
          <ac:chgData name="WATH Ramata" userId="95f9c256-0c98-4ff9-ae51-6a606d7e018b" providerId="ADAL" clId="{59E87124-B160-4C4F-86EE-6FC578316B0E}" dt="2023-03-06T11:27:46.403" v="1829" actId="1076"/>
          <ac:spMkLst>
            <pc:docMk/>
            <pc:sldMk cId="951864051" sldId="468"/>
            <ac:spMk id="24" creationId="{A8D2EB0A-D1E7-FD58-5D28-CB57BA8B8EC4}"/>
          </ac:spMkLst>
        </pc:spChg>
        <pc:spChg chg="mod">
          <ac:chgData name="WATH Ramata" userId="95f9c256-0c98-4ff9-ae51-6a606d7e018b" providerId="ADAL" clId="{59E87124-B160-4C4F-86EE-6FC578316B0E}" dt="2023-03-06T11:28:31.923" v="1833" actId="1076"/>
          <ac:spMkLst>
            <pc:docMk/>
            <pc:sldMk cId="951864051" sldId="468"/>
            <ac:spMk id="37" creationId="{00000000-0000-0000-0000-000000000000}"/>
          </ac:spMkLst>
        </pc:spChg>
        <pc:graphicFrameChg chg="del mod">
          <ac:chgData name="WATH Ramata" userId="95f9c256-0c98-4ff9-ae51-6a606d7e018b" providerId="ADAL" clId="{59E87124-B160-4C4F-86EE-6FC578316B0E}" dt="2023-03-06T10:52:14.336" v="1721" actId="478"/>
          <ac:graphicFrameMkLst>
            <pc:docMk/>
            <pc:sldMk cId="951864051" sldId="468"/>
            <ac:graphicFrameMk id="8" creationId="{F04A1738-EAA3-0D6F-683D-1297D4DA623C}"/>
          </ac:graphicFrameMkLst>
        </pc:graphicFrameChg>
        <pc:picChg chg="mod">
          <ac:chgData name="WATH Ramata" userId="95f9c256-0c98-4ff9-ae51-6a606d7e018b" providerId="ADAL" clId="{59E87124-B160-4C4F-86EE-6FC578316B0E}" dt="2023-03-06T11:27:50.253" v="1830" actId="1076"/>
          <ac:picMkLst>
            <pc:docMk/>
            <pc:sldMk cId="951864051" sldId="468"/>
            <ac:picMk id="5" creationId="{3D109F9A-AF3F-4ABB-D912-00C928C55612}"/>
          </ac:picMkLst>
        </pc:picChg>
        <pc:picChg chg="add del mod">
          <ac:chgData name="WATH Ramata" userId="95f9c256-0c98-4ff9-ae51-6a606d7e018b" providerId="ADAL" clId="{59E87124-B160-4C4F-86EE-6FC578316B0E}" dt="2023-03-06T11:17:22.942" v="1760" actId="478"/>
          <ac:picMkLst>
            <pc:docMk/>
            <pc:sldMk cId="951864051" sldId="468"/>
            <ac:picMk id="11" creationId="{042FDD42-C756-F05C-7F10-D530014D1677}"/>
          </ac:picMkLst>
        </pc:picChg>
        <pc:picChg chg="add del mod">
          <ac:chgData name="WATH Ramata" userId="95f9c256-0c98-4ff9-ae51-6a606d7e018b" providerId="ADAL" clId="{59E87124-B160-4C4F-86EE-6FC578316B0E}" dt="2023-03-06T11:18:22.290" v="1766" actId="478"/>
          <ac:picMkLst>
            <pc:docMk/>
            <pc:sldMk cId="951864051" sldId="468"/>
            <ac:picMk id="13" creationId="{11D1A9C1-EF9A-290C-7619-F5ECA1B36959}"/>
          </ac:picMkLst>
        </pc:picChg>
        <pc:picChg chg="add del mod">
          <ac:chgData name="WATH Ramata" userId="95f9c256-0c98-4ff9-ae51-6a606d7e018b" providerId="ADAL" clId="{59E87124-B160-4C4F-86EE-6FC578316B0E}" dt="2023-03-06T11:20:48.683" v="1774" actId="478"/>
          <ac:picMkLst>
            <pc:docMk/>
            <pc:sldMk cId="951864051" sldId="468"/>
            <ac:picMk id="15" creationId="{ABD57B6E-33CA-269C-DDD7-43810C5903D7}"/>
          </ac:picMkLst>
        </pc:picChg>
        <pc:picChg chg="add mod">
          <ac:chgData name="WATH Ramata" userId="95f9c256-0c98-4ff9-ae51-6a606d7e018b" providerId="ADAL" clId="{59E87124-B160-4C4F-86EE-6FC578316B0E}" dt="2023-03-06T11:27:13.324" v="1823" actId="1076"/>
          <ac:picMkLst>
            <pc:docMk/>
            <pc:sldMk cId="951864051" sldId="468"/>
            <ac:picMk id="17" creationId="{2C371241-ECA1-FB98-AC61-F6CD67C63E39}"/>
          </ac:picMkLst>
        </pc:picChg>
        <pc:picChg chg="add del mod">
          <ac:chgData name="WATH Ramata" userId="95f9c256-0c98-4ff9-ae51-6a606d7e018b" providerId="ADAL" clId="{59E87124-B160-4C4F-86EE-6FC578316B0E}" dt="2023-03-06T11:22:15.724" v="1786" actId="478"/>
          <ac:picMkLst>
            <pc:docMk/>
            <pc:sldMk cId="951864051" sldId="468"/>
            <ac:picMk id="19" creationId="{00D62756-8A1B-EC86-06E6-2A76126F4EC3}"/>
          </ac:picMkLst>
        </pc:picChg>
        <pc:picChg chg="add mod">
          <ac:chgData name="WATH Ramata" userId="95f9c256-0c98-4ff9-ae51-6a606d7e018b" providerId="ADAL" clId="{59E87124-B160-4C4F-86EE-6FC578316B0E}" dt="2023-03-06T11:27:56.950" v="1831" actId="1076"/>
          <ac:picMkLst>
            <pc:docMk/>
            <pc:sldMk cId="951864051" sldId="468"/>
            <ac:picMk id="21" creationId="{CACD1F0C-DF25-94DA-582A-4890AB39B48D}"/>
          </ac:picMkLst>
        </pc:picChg>
        <pc:picChg chg="add del mod">
          <ac:chgData name="WATH Ramata" userId="95f9c256-0c98-4ff9-ae51-6a606d7e018b" providerId="ADAL" clId="{59E87124-B160-4C4F-86EE-6FC578316B0E}" dt="2023-03-06T11:24:43.593" v="1809" actId="478"/>
          <ac:picMkLst>
            <pc:docMk/>
            <pc:sldMk cId="951864051" sldId="468"/>
            <ac:picMk id="25" creationId="{3BBCB5E9-02EE-3D78-0812-995434523519}"/>
          </ac:picMkLst>
        </pc:picChg>
        <pc:picChg chg="add mod">
          <ac:chgData name="WATH Ramata" userId="95f9c256-0c98-4ff9-ae51-6a606d7e018b" providerId="ADAL" clId="{59E87124-B160-4C4F-86EE-6FC578316B0E}" dt="2023-03-06T11:27:46.403" v="1829" actId="1076"/>
          <ac:picMkLst>
            <pc:docMk/>
            <pc:sldMk cId="951864051" sldId="468"/>
            <ac:picMk id="27" creationId="{43DE2775-C856-E589-22CB-16ED886C8F62}"/>
          </ac:picMkLst>
        </pc:picChg>
      </pc:sldChg>
      <pc:sldChg chg="addSp delSp modSp add mod">
        <pc:chgData name="WATH Ramata" userId="95f9c256-0c98-4ff9-ae51-6a606d7e018b" providerId="ADAL" clId="{59E87124-B160-4C4F-86EE-6FC578316B0E}" dt="2023-03-06T14:10:27.200" v="2235" actId="1076"/>
        <pc:sldMkLst>
          <pc:docMk/>
          <pc:sldMk cId="2971301560" sldId="469"/>
        </pc:sldMkLst>
        <pc:spChg chg="mod">
          <ac:chgData name="WATH Ramata" userId="95f9c256-0c98-4ff9-ae51-6a606d7e018b" providerId="ADAL" clId="{59E87124-B160-4C4F-86EE-6FC578316B0E}" dt="2023-03-06T14:10:10.268" v="2233" actId="1076"/>
          <ac:spMkLst>
            <pc:docMk/>
            <pc:sldMk cId="2971301560" sldId="469"/>
            <ac:spMk id="2" creationId="{00E5B9FC-598B-04EB-FF9A-C4B37D4EACC6}"/>
          </ac:spMkLst>
        </pc:spChg>
        <pc:spChg chg="mod">
          <ac:chgData name="WATH Ramata" userId="95f9c256-0c98-4ff9-ae51-6a606d7e018b" providerId="ADAL" clId="{59E87124-B160-4C4F-86EE-6FC578316B0E}" dt="2023-03-06T11:36:02.294" v="2075" actId="14100"/>
          <ac:spMkLst>
            <pc:docMk/>
            <pc:sldMk cId="2971301560" sldId="469"/>
            <ac:spMk id="9" creationId="{04B38C2D-9539-9A6D-355B-00E3ED7F770B}"/>
          </ac:spMkLst>
        </pc:spChg>
        <pc:spChg chg="mod">
          <ac:chgData name="WATH Ramata" userId="95f9c256-0c98-4ff9-ae51-6a606d7e018b" providerId="ADAL" clId="{59E87124-B160-4C4F-86EE-6FC578316B0E}" dt="2023-03-06T11:36:53.423" v="2102" actId="20577"/>
          <ac:spMkLst>
            <pc:docMk/>
            <pc:sldMk cId="2971301560" sldId="469"/>
            <ac:spMk id="18" creationId="{FA190A86-CF3C-ED44-3849-1D14A90A8C88}"/>
          </ac:spMkLst>
        </pc:spChg>
        <pc:spChg chg="mod">
          <ac:chgData name="WATH Ramata" userId="95f9c256-0c98-4ff9-ae51-6a606d7e018b" providerId="ADAL" clId="{59E87124-B160-4C4F-86EE-6FC578316B0E}" dt="2023-03-06T11:38:28.592" v="2207" actId="108"/>
          <ac:spMkLst>
            <pc:docMk/>
            <pc:sldMk cId="2971301560" sldId="469"/>
            <ac:spMk id="24" creationId="{A8D2EB0A-D1E7-FD58-5D28-CB57BA8B8EC4}"/>
          </ac:spMkLst>
        </pc:spChg>
        <pc:picChg chg="add mod">
          <ac:chgData name="WATH Ramata" userId="95f9c256-0c98-4ff9-ae51-6a606d7e018b" providerId="ADAL" clId="{59E87124-B160-4C4F-86EE-6FC578316B0E}" dt="2023-03-06T11:41:13.176" v="2225" actId="14100"/>
          <ac:picMkLst>
            <pc:docMk/>
            <pc:sldMk cId="2971301560" sldId="469"/>
            <ac:picMk id="3" creationId="{EFE2947C-D154-F2E9-6650-C922AC4ACCC7}"/>
          </ac:picMkLst>
        </pc:picChg>
        <pc:picChg chg="del">
          <ac:chgData name="WATH Ramata" userId="95f9c256-0c98-4ff9-ae51-6a606d7e018b" providerId="ADAL" clId="{59E87124-B160-4C4F-86EE-6FC578316B0E}" dt="2023-03-06T11:29:27.674" v="1837" actId="478"/>
          <ac:picMkLst>
            <pc:docMk/>
            <pc:sldMk cId="2971301560" sldId="469"/>
            <ac:picMk id="5" creationId="{3D109F9A-AF3F-4ABB-D912-00C928C55612}"/>
          </ac:picMkLst>
        </pc:picChg>
        <pc:picChg chg="add mod">
          <ac:chgData name="WATH Ramata" userId="95f9c256-0c98-4ff9-ae51-6a606d7e018b" providerId="ADAL" clId="{59E87124-B160-4C4F-86EE-6FC578316B0E}" dt="2023-03-06T14:10:27.200" v="2235" actId="1076"/>
          <ac:picMkLst>
            <pc:docMk/>
            <pc:sldMk cId="2971301560" sldId="469"/>
            <ac:picMk id="7" creationId="{05298C84-D9EC-B20B-6429-55581D61E768}"/>
          </ac:picMkLst>
        </pc:picChg>
        <pc:picChg chg="add mod">
          <ac:chgData name="WATH Ramata" userId="95f9c256-0c98-4ff9-ae51-6a606d7e018b" providerId="ADAL" clId="{59E87124-B160-4C4F-86EE-6FC578316B0E}" dt="2023-03-06T11:40:12.453" v="2218" actId="14100"/>
          <ac:picMkLst>
            <pc:docMk/>
            <pc:sldMk cId="2971301560" sldId="469"/>
            <ac:picMk id="10" creationId="{C803CF1C-5F81-7F02-636E-85C706366AAF}"/>
          </ac:picMkLst>
        </pc:picChg>
        <pc:picChg chg="add mod">
          <ac:chgData name="WATH Ramata" userId="95f9c256-0c98-4ff9-ae51-6a606d7e018b" providerId="ADAL" clId="{59E87124-B160-4C4F-86EE-6FC578316B0E}" dt="2023-03-06T14:10:24.350" v="2234" actId="1076"/>
          <ac:picMkLst>
            <pc:docMk/>
            <pc:sldMk cId="2971301560" sldId="469"/>
            <ac:picMk id="12" creationId="{9CC02B8F-4E10-1AA0-9D69-A5F44E796EC2}"/>
          </ac:picMkLst>
        </pc:picChg>
        <pc:picChg chg="del mod">
          <ac:chgData name="WATH Ramata" userId="95f9c256-0c98-4ff9-ae51-6a606d7e018b" providerId="ADAL" clId="{59E87124-B160-4C4F-86EE-6FC578316B0E}" dt="2023-03-06T11:40:14.448" v="2219" actId="478"/>
          <ac:picMkLst>
            <pc:docMk/>
            <pc:sldMk cId="2971301560" sldId="469"/>
            <ac:picMk id="17" creationId="{2C371241-ECA1-FB98-AC61-F6CD67C63E39}"/>
          </ac:picMkLst>
        </pc:picChg>
        <pc:picChg chg="del mod">
          <ac:chgData name="WATH Ramata" userId="95f9c256-0c98-4ff9-ae51-6a606d7e018b" providerId="ADAL" clId="{59E87124-B160-4C4F-86EE-6FC578316B0E}" dt="2023-03-06T11:39:12.951" v="2212" actId="478"/>
          <ac:picMkLst>
            <pc:docMk/>
            <pc:sldMk cId="2971301560" sldId="469"/>
            <ac:picMk id="21" creationId="{CACD1F0C-DF25-94DA-582A-4890AB39B48D}"/>
          </ac:picMkLst>
        </pc:picChg>
        <pc:picChg chg="del mod">
          <ac:chgData name="WATH Ramata" userId="95f9c256-0c98-4ff9-ae51-6a606d7e018b" providerId="ADAL" clId="{59E87124-B160-4C4F-86EE-6FC578316B0E}" dt="2023-03-06T11:38:30.473" v="2208" actId="478"/>
          <ac:picMkLst>
            <pc:docMk/>
            <pc:sldMk cId="2971301560" sldId="469"/>
            <ac:picMk id="27" creationId="{43DE2775-C856-E589-22CB-16ED886C8F62}"/>
          </ac:picMkLst>
        </pc:picChg>
      </pc:sldChg>
      <pc:sldChg chg="add del">
        <pc:chgData name="WATH Ramata" userId="95f9c256-0c98-4ff9-ae51-6a606d7e018b" providerId="ADAL" clId="{59E87124-B160-4C4F-86EE-6FC578316B0E}" dt="2023-03-06T11:28:40.101" v="1834" actId="2696"/>
        <pc:sldMkLst>
          <pc:docMk/>
          <pc:sldMk cId="4177087720" sldId="469"/>
        </pc:sldMkLst>
      </pc:sldChg>
    </pc:docChg>
  </pc:docChgLst>
  <pc:docChgLst>
    <pc:chgData name="WATH Ramata" userId="S::ramata.wath@loreal.com::95f9c256-0c98-4ff9-ae51-6a606d7e018b" providerId="AD" clId="Web-{B846A789-011C-0AF7-665D-DD0DA29AB0E0}"/>
    <pc:docChg chg="addSld delSld modSld sldOrd">
      <pc:chgData name="WATH Ramata" userId="S::ramata.wath@loreal.com::95f9c256-0c98-4ff9-ae51-6a606d7e018b" providerId="AD" clId="Web-{B846A789-011C-0AF7-665D-DD0DA29AB0E0}" dt="2023-02-27T16:34:29.671" v="157"/>
      <pc:docMkLst>
        <pc:docMk/>
      </pc:docMkLst>
      <pc:sldChg chg="ord">
        <pc:chgData name="WATH Ramata" userId="S::ramata.wath@loreal.com::95f9c256-0c98-4ff9-ae51-6a606d7e018b" providerId="AD" clId="Web-{B846A789-011C-0AF7-665D-DD0DA29AB0E0}" dt="2023-02-27T16:18:09.220" v="28"/>
        <pc:sldMkLst>
          <pc:docMk/>
          <pc:sldMk cId="2330794909" sldId="441"/>
        </pc:sldMkLst>
      </pc:sldChg>
      <pc:sldChg chg="addSp delSp modSp new">
        <pc:chgData name="WATH Ramata" userId="S::ramata.wath@loreal.com::95f9c256-0c98-4ff9-ae51-6a606d7e018b" providerId="AD" clId="Web-{B846A789-011C-0AF7-665D-DD0DA29AB0E0}" dt="2023-02-27T16:34:29.671" v="157"/>
        <pc:sldMkLst>
          <pc:docMk/>
          <pc:sldMk cId="2830064923" sldId="454"/>
        </pc:sldMkLst>
        <pc:spChg chg="mod">
          <ac:chgData name="WATH Ramata" userId="S::ramata.wath@loreal.com::95f9c256-0c98-4ff9-ae51-6a606d7e018b" providerId="AD" clId="Web-{B846A789-011C-0AF7-665D-DD0DA29AB0E0}" dt="2023-02-27T16:17:10.137" v="25" actId="20577"/>
          <ac:spMkLst>
            <pc:docMk/>
            <pc:sldMk cId="2830064923" sldId="454"/>
            <ac:spMk id="2" creationId="{8C11D7B3-DA5E-B17D-29A7-3956E8211206}"/>
          </ac:spMkLst>
        </pc:spChg>
        <pc:spChg chg="del">
          <ac:chgData name="WATH Ramata" userId="S::ramata.wath@loreal.com::95f9c256-0c98-4ff9-ae51-6a606d7e018b" providerId="AD" clId="Web-{B846A789-011C-0AF7-665D-DD0DA29AB0E0}" dt="2023-02-27T16:16:29.415" v="1"/>
          <ac:spMkLst>
            <pc:docMk/>
            <pc:sldMk cId="2830064923" sldId="454"/>
            <ac:spMk id="3" creationId="{9519FA4B-40FF-7CB4-C534-4BE1CC562A2F}"/>
          </ac:spMkLst>
        </pc:spChg>
        <pc:picChg chg="add mod ord">
          <ac:chgData name="WATH Ramata" userId="S::ramata.wath@loreal.com::95f9c256-0c98-4ff9-ae51-6a606d7e018b" providerId="AD" clId="Web-{B846A789-011C-0AF7-665D-DD0DA29AB0E0}" dt="2023-02-27T16:34:29.671" v="157"/>
          <ac:picMkLst>
            <pc:docMk/>
            <pc:sldMk cId="2830064923" sldId="454"/>
            <ac:picMk id="4" creationId="{652EAB60-EA7B-97BD-7A24-E1170884948A}"/>
          </ac:picMkLst>
        </pc:picChg>
      </pc:sldChg>
      <pc:sldChg chg="add">
        <pc:chgData name="WATH Ramata" userId="S::ramata.wath@loreal.com::95f9c256-0c98-4ff9-ae51-6a606d7e018b" providerId="AD" clId="Web-{B846A789-011C-0AF7-665D-DD0DA29AB0E0}" dt="2023-02-27T16:29:17.850" v="81"/>
        <pc:sldMkLst>
          <pc:docMk/>
          <pc:sldMk cId="2241412682" sldId="455"/>
        </pc:sldMkLst>
      </pc:sldChg>
      <pc:sldChg chg="add del">
        <pc:chgData name="WATH Ramata" userId="S::ramata.wath@loreal.com::95f9c256-0c98-4ff9-ae51-6a606d7e018b" providerId="AD" clId="Web-{B846A789-011C-0AF7-665D-DD0DA29AB0E0}" dt="2023-02-27T16:29:13.662" v="78"/>
        <pc:sldMkLst>
          <pc:docMk/>
          <pc:sldMk cId="4024430491" sldId="455"/>
        </pc:sldMkLst>
      </pc:sldChg>
      <pc:sldChg chg="modSp add del">
        <pc:chgData name="WATH Ramata" userId="S::ramata.wath@loreal.com::95f9c256-0c98-4ff9-ae51-6a606d7e018b" providerId="AD" clId="Web-{B846A789-011C-0AF7-665D-DD0DA29AB0E0}" dt="2023-02-27T16:29:13.678" v="80"/>
        <pc:sldMkLst>
          <pc:docMk/>
          <pc:sldMk cId="1693057338" sldId="456"/>
        </pc:sldMkLst>
        <pc:graphicFrameChg chg="mod ord modGraphic">
          <ac:chgData name="WATH Ramata" userId="S::ramata.wath@loreal.com::95f9c256-0c98-4ff9-ae51-6a606d7e018b" providerId="AD" clId="Web-{B846A789-011C-0AF7-665D-DD0DA29AB0E0}" dt="2023-02-27T16:23:36.167" v="76"/>
          <ac:graphicFrameMkLst>
            <pc:docMk/>
            <pc:sldMk cId="1693057338" sldId="456"/>
            <ac:graphicFrameMk id="8" creationId="{F04A1738-EAA3-0D6F-683D-1297D4DA623C}"/>
          </ac:graphicFrameMkLst>
        </pc:graphicFrameChg>
      </pc:sldChg>
      <pc:sldChg chg="add">
        <pc:chgData name="WATH Ramata" userId="S::ramata.wath@loreal.com::95f9c256-0c98-4ff9-ae51-6a606d7e018b" providerId="AD" clId="Web-{B846A789-011C-0AF7-665D-DD0DA29AB0E0}" dt="2023-02-27T16:29:18.038" v="82"/>
        <pc:sldMkLst>
          <pc:docMk/>
          <pc:sldMk cId="3965018418" sldId="456"/>
        </pc:sldMkLst>
      </pc:sldChg>
      <pc:sldChg chg="add del replId">
        <pc:chgData name="WATH Ramata" userId="S::ramata.wath@loreal.com::95f9c256-0c98-4ff9-ae51-6a606d7e018b" providerId="AD" clId="Web-{B846A789-011C-0AF7-665D-DD0DA29AB0E0}" dt="2023-02-27T16:29:13.678" v="79"/>
        <pc:sldMkLst>
          <pc:docMk/>
          <pc:sldMk cId="980447781" sldId="457"/>
        </pc:sldMkLst>
      </pc:sldChg>
      <pc:sldChg chg="add del ord replId">
        <pc:chgData name="WATH Ramata" userId="S::ramata.wath@loreal.com::95f9c256-0c98-4ff9-ae51-6a606d7e018b" providerId="AD" clId="Web-{B846A789-011C-0AF7-665D-DD0DA29AB0E0}" dt="2023-02-27T16:30:03.072" v="87"/>
        <pc:sldMkLst>
          <pc:docMk/>
          <pc:sldMk cId="2413372251" sldId="457"/>
        </pc:sldMkLst>
      </pc:sldChg>
      <pc:sldChg chg="addSp delSp modSp add ord replId">
        <pc:chgData name="WATH Ramata" userId="S::ramata.wath@loreal.com::95f9c256-0c98-4ff9-ae51-6a606d7e018b" providerId="AD" clId="Web-{B846A789-011C-0AF7-665D-DD0DA29AB0E0}" dt="2023-02-27T16:34:00.403" v="154" actId="1076"/>
        <pc:sldMkLst>
          <pc:docMk/>
          <pc:sldMk cId="448988085" sldId="458"/>
        </pc:sldMkLst>
        <pc:spChg chg="add del mod">
          <ac:chgData name="WATH Ramata" userId="S::ramata.wath@loreal.com::95f9c256-0c98-4ff9-ae51-6a606d7e018b" providerId="AD" clId="Web-{B846A789-011C-0AF7-665D-DD0DA29AB0E0}" dt="2023-02-27T16:30:16.964" v="91"/>
          <ac:spMkLst>
            <pc:docMk/>
            <pc:sldMk cId="448988085" sldId="458"/>
            <ac:spMk id="3" creationId="{8D0BE801-D5CC-A12B-ECE5-75DD1001C223}"/>
          </ac:spMkLst>
        </pc:spChg>
        <pc:spChg chg="mod">
          <ac:chgData name="WATH Ramata" userId="S::ramata.wath@loreal.com::95f9c256-0c98-4ff9-ae51-6a606d7e018b" providerId="AD" clId="Web-{B846A789-011C-0AF7-665D-DD0DA29AB0E0}" dt="2023-02-27T16:33:11.634" v="134" actId="20577"/>
          <ac:spMkLst>
            <pc:docMk/>
            <pc:sldMk cId="448988085" sldId="458"/>
            <ac:spMk id="5" creationId="{E5EB5123-15FB-DF4E-A533-AC00018B3FC5}"/>
          </ac:spMkLst>
        </pc:spChg>
        <pc:spChg chg="add del mod">
          <ac:chgData name="WATH Ramata" userId="S::ramata.wath@loreal.com::95f9c256-0c98-4ff9-ae51-6a606d7e018b" providerId="AD" clId="Web-{B846A789-011C-0AF7-665D-DD0DA29AB0E0}" dt="2023-02-27T16:30:46.263" v="100"/>
          <ac:spMkLst>
            <pc:docMk/>
            <pc:sldMk cId="448988085" sldId="458"/>
            <ac:spMk id="6" creationId="{09893B64-2809-7C7A-A7C5-05F8C6E9D8F2}"/>
          </ac:spMkLst>
        </pc:spChg>
        <pc:spChg chg="mod ord">
          <ac:chgData name="WATH Ramata" userId="S::ramata.wath@loreal.com::95f9c256-0c98-4ff9-ae51-6a606d7e018b" providerId="AD" clId="Web-{B846A789-011C-0AF7-665D-DD0DA29AB0E0}" dt="2023-02-27T16:32:58.477" v="132" actId="14100"/>
          <ac:spMkLst>
            <pc:docMk/>
            <pc:sldMk cId="448988085" sldId="458"/>
            <ac:spMk id="7" creationId="{DB214447-764F-C646-8364-B5E9485993B9}"/>
          </ac:spMkLst>
        </pc:spChg>
        <pc:spChg chg="add mod">
          <ac:chgData name="WATH Ramata" userId="S::ramata.wath@loreal.com::95f9c256-0c98-4ff9-ae51-6a606d7e018b" providerId="AD" clId="Web-{B846A789-011C-0AF7-665D-DD0DA29AB0E0}" dt="2023-02-27T16:34:00.403" v="154" actId="1076"/>
          <ac:spMkLst>
            <pc:docMk/>
            <pc:sldMk cId="448988085" sldId="458"/>
            <ac:spMk id="13" creationId="{1E3EFDC1-823D-6AAE-C1F1-F42B4280BD36}"/>
          </ac:spMkLst>
        </pc:spChg>
        <pc:spChg chg="mod">
          <ac:chgData name="WATH Ramata" userId="S::ramata.wath@loreal.com::95f9c256-0c98-4ff9-ae51-6a606d7e018b" providerId="AD" clId="Web-{B846A789-011C-0AF7-665D-DD0DA29AB0E0}" dt="2023-02-27T16:33:26.651" v="142" actId="20577"/>
          <ac:spMkLst>
            <pc:docMk/>
            <pc:sldMk cId="448988085" sldId="458"/>
            <ac:spMk id="16" creationId="{21DE1EC8-7CF4-4F88-B628-03FB34F87400}"/>
          </ac:spMkLst>
        </pc:spChg>
        <pc:picChg chg="add del">
          <ac:chgData name="WATH Ramata" userId="S::ramata.wath@loreal.com::95f9c256-0c98-4ff9-ae51-6a606d7e018b" providerId="AD" clId="Web-{B846A789-011C-0AF7-665D-DD0DA29AB0E0}" dt="2023-02-27T16:30:41.575" v="98"/>
          <ac:picMkLst>
            <pc:docMk/>
            <pc:sldMk cId="448988085" sldId="458"/>
            <ac:picMk id="12" creationId="{D43C1BDB-82C0-4D41-891F-CAF6DD18BFE7}"/>
          </ac:picMkLst>
        </pc:picChg>
        <pc:inkChg chg="add del">
          <ac:chgData name="WATH Ramata" userId="S::ramata.wath@loreal.com::95f9c256-0c98-4ff9-ae51-6a606d7e018b" providerId="AD" clId="Web-{B846A789-011C-0AF7-665D-DD0DA29AB0E0}" dt="2023-02-27T16:31:17.656" v="104"/>
          <ac:inkMkLst>
            <pc:docMk/>
            <pc:sldMk cId="448988085" sldId="458"/>
            <ac:inkMk id="8" creationId="{18F53F7D-B62E-6E72-FE70-995B194A495A}"/>
          </ac:inkMkLst>
        </pc:inkChg>
        <pc:inkChg chg="add del">
          <ac:chgData name="WATH Ramata" userId="S::ramata.wath@loreal.com::95f9c256-0c98-4ff9-ae51-6a606d7e018b" providerId="AD" clId="Web-{B846A789-011C-0AF7-665D-DD0DA29AB0E0}" dt="2023-02-27T16:31:28.907" v="110"/>
          <ac:inkMkLst>
            <pc:docMk/>
            <pc:sldMk cId="448988085" sldId="458"/>
            <ac:inkMk id="9" creationId="{F96FF895-33B8-87E7-DECB-70205E4D2912}"/>
          </ac:inkMkLst>
        </pc:inkChg>
        <pc:inkChg chg="add del">
          <ac:chgData name="WATH Ramata" userId="S::ramata.wath@loreal.com::95f9c256-0c98-4ff9-ae51-6a606d7e018b" providerId="AD" clId="Web-{B846A789-011C-0AF7-665D-DD0DA29AB0E0}" dt="2023-02-27T16:31:27.407" v="109"/>
          <ac:inkMkLst>
            <pc:docMk/>
            <pc:sldMk cId="448988085" sldId="458"/>
            <ac:inkMk id="10" creationId="{737A2B07-7916-2B2D-B923-204F1F76ACF0}"/>
          </ac:inkMkLst>
        </pc:inkChg>
        <pc:inkChg chg="add del">
          <ac:chgData name="WATH Ramata" userId="S::ramata.wath@loreal.com::95f9c256-0c98-4ff9-ae51-6a606d7e018b" providerId="AD" clId="Web-{B846A789-011C-0AF7-665D-DD0DA29AB0E0}" dt="2023-02-27T16:31:25.126" v="108"/>
          <ac:inkMkLst>
            <pc:docMk/>
            <pc:sldMk cId="448988085" sldId="458"/>
            <ac:inkMk id="11" creationId="{834266D0-2926-ABF0-5A84-40A128BD3CFD}"/>
          </ac:inkMkLst>
        </pc:inkChg>
      </pc:sldChg>
      <pc:sldChg chg="add del replId">
        <pc:chgData name="WATH Ramata" userId="S::ramata.wath@loreal.com::95f9c256-0c98-4ff9-ae51-6a606d7e018b" providerId="AD" clId="Web-{B846A789-011C-0AF7-665D-DD0DA29AB0E0}" dt="2023-02-27T16:31:48.049" v="113"/>
        <pc:sldMkLst>
          <pc:docMk/>
          <pc:sldMk cId="413907706" sldId="459"/>
        </pc:sldMkLst>
      </pc:sldChg>
      <pc:sldMasterChg chg="addSldLayout">
        <pc:chgData name="WATH Ramata" userId="S::ramata.wath@loreal.com::95f9c256-0c98-4ff9-ae51-6a606d7e018b" providerId="AD" clId="Web-{B846A789-011C-0AF7-665D-DD0DA29AB0E0}" dt="2023-02-27T16:18:03.157" v="26"/>
        <pc:sldMasterMkLst>
          <pc:docMk/>
          <pc:sldMasterMk cId="3440836972" sldId="2147483660"/>
        </pc:sldMasterMkLst>
        <pc:sldLayoutChg chg="add">
          <pc:chgData name="WATH Ramata" userId="S::ramata.wath@loreal.com::95f9c256-0c98-4ff9-ae51-6a606d7e018b" providerId="AD" clId="Web-{B846A789-011C-0AF7-665D-DD0DA29AB0E0}" dt="2023-02-27T16:18:03.157" v="26"/>
          <pc:sldLayoutMkLst>
            <pc:docMk/>
            <pc:sldMasterMk cId="3440836972" sldId="2147483660"/>
            <pc:sldLayoutMk cId="3691733358" sldId="2147483826"/>
          </pc:sldLayoutMkLst>
        </pc:sldLayoutChg>
      </pc:sldMasterChg>
    </pc:docChg>
  </pc:docChgLst>
  <pc:docChgLst>
    <pc:chgData name="BENASSAYAG Jonathan" userId="S::jonathan.benassayag@loreal.com::2d5e83d5-fc75-43ca-9527-c11df1fed44a" providerId="AD" clId="Web-{3F6066D0-76AD-FA14-261A-DAF5B8301953}"/>
    <pc:docChg chg="modSld">
      <pc:chgData name="BENASSAYAG Jonathan" userId="S::jonathan.benassayag@loreal.com::2d5e83d5-fc75-43ca-9527-c11df1fed44a" providerId="AD" clId="Web-{3F6066D0-76AD-FA14-261A-DAF5B8301953}" dt="2023-02-09T15:41:42.815" v="0" actId="1076"/>
      <pc:docMkLst>
        <pc:docMk/>
      </pc:docMkLst>
      <pc:sldChg chg="modSp">
        <pc:chgData name="BENASSAYAG Jonathan" userId="S::jonathan.benassayag@loreal.com::2d5e83d5-fc75-43ca-9527-c11df1fed44a" providerId="AD" clId="Web-{3F6066D0-76AD-FA14-261A-DAF5B8301953}" dt="2023-02-09T15:41:42.815" v="0" actId="1076"/>
        <pc:sldMkLst>
          <pc:docMk/>
          <pc:sldMk cId="1004102111" sldId="442"/>
        </pc:sldMkLst>
        <pc:picChg chg="mod">
          <ac:chgData name="BENASSAYAG Jonathan" userId="S::jonathan.benassayag@loreal.com::2d5e83d5-fc75-43ca-9527-c11df1fed44a" providerId="AD" clId="Web-{3F6066D0-76AD-FA14-261A-DAF5B8301953}" dt="2023-02-09T15:41:42.815" v="0" actId="1076"/>
          <ac:picMkLst>
            <pc:docMk/>
            <pc:sldMk cId="1004102111" sldId="442"/>
            <ac:picMk id="10" creationId="{374BADB9-5754-5A35-FA64-3BF504D5EB17}"/>
          </ac:picMkLst>
        </pc:picChg>
      </pc:sldChg>
    </pc:docChg>
  </pc:docChgLst>
  <pc:docChgLst>
    <pc:chgData name="WATH Ramata" userId="S::ramata.wath@loreal.com::95f9c256-0c98-4ff9-ae51-6a606d7e018b" providerId="AD" clId="Web-{C8061363-61AD-8333-9520-29165FFDCEB3}"/>
    <pc:docChg chg="addSld modSld sldOrd addMainMaster modMainMaster">
      <pc:chgData name="WATH Ramata" userId="S::ramata.wath@loreal.com::95f9c256-0c98-4ff9-ae51-6a606d7e018b" providerId="AD" clId="Web-{C8061363-61AD-8333-9520-29165FFDCEB3}" dt="2023-01-20T16:29:47.327" v="51" actId="1076"/>
      <pc:docMkLst>
        <pc:docMk/>
      </pc:docMkLst>
      <pc:sldChg chg="addSp delSp modSp">
        <pc:chgData name="WATH Ramata" userId="S::ramata.wath@loreal.com::95f9c256-0c98-4ff9-ae51-6a606d7e018b" providerId="AD" clId="Web-{C8061363-61AD-8333-9520-29165FFDCEB3}" dt="2023-01-20T16:29:47.327" v="51" actId="1076"/>
        <pc:sldMkLst>
          <pc:docMk/>
          <pc:sldMk cId="3267781987" sldId="387"/>
        </pc:sldMkLst>
        <pc:spChg chg="add mod">
          <ac:chgData name="WATH Ramata" userId="S::ramata.wath@loreal.com::95f9c256-0c98-4ff9-ae51-6a606d7e018b" providerId="AD" clId="Web-{C8061363-61AD-8333-9520-29165FFDCEB3}" dt="2023-01-20T16:28:56.012" v="27" actId="20577"/>
          <ac:spMkLst>
            <pc:docMk/>
            <pc:sldMk cId="3267781987" sldId="387"/>
            <ac:spMk id="15" creationId="{F88903EA-FC6F-8A40-04F2-6D62DD62EA31}"/>
          </ac:spMkLst>
        </pc:spChg>
        <pc:spChg chg="add del">
          <ac:chgData name="WATH Ramata" userId="S::ramata.wath@loreal.com::95f9c256-0c98-4ff9-ae51-6a606d7e018b" providerId="AD" clId="Web-{C8061363-61AD-8333-9520-29165FFDCEB3}" dt="2023-01-20T16:29:00.809" v="29"/>
          <ac:spMkLst>
            <pc:docMk/>
            <pc:sldMk cId="3267781987" sldId="387"/>
            <ac:spMk id="20" creationId="{1B321BBA-9B59-02C8-FECF-0C3160BD5ADE}"/>
          </ac:spMkLst>
        </pc:spChg>
        <pc:spChg chg="add mod">
          <ac:chgData name="WATH Ramata" userId="S::ramata.wath@loreal.com::95f9c256-0c98-4ff9-ae51-6a606d7e018b" providerId="AD" clId="Web-{C8061363-61AD-8333-9520-29165FFDCEB3}" dt="2023-01-20T16:29:47.327" v="51" actId="1076"/>
          <ac:spMkLst>
            <pc:docMk/>
            <pc:sldMk cId="3267781987" sldId="387"/>
            <ac:spMk id="22" creationId="{A5986E6C-130F-5270-58E7-A5E4C1609820}"/>
          </ac:spMkLst>
        </pc:spChg>
        <pc:picChg chg="add del mod">
          <ac:chgData name="WATH Ramata" userId="S::ramata.wath@loreal.com::95f9c256-0c98-4ff9-ae51-6a606d7e018b" providerId="AD" clId="Web-{C8061363-61AD-8333-9520-29165FFDCEB3}" dt="2023-01-20T16:28:45.199" v="24"/>
          <ac:picMkLst>
            <pc:docMk/>
            <pc:sldMk cId="3267781987" sldId="387"/>
            <ac:picMk id="3" creationId="{3F49B739-98E7-7521-DE01-1489F5AE4358}"/>
          </ac:picMkLst>
        </pc:picChg>
      </pc:sldChg>
      <pc:sldChg chg="addSp modSp add ord replId">
        <pc:chgData name="WATH Ramata" userId="S::ramata.wath@loreal.com::95f9c256-0c98-4ff9-ae51-6a606d7e018b" providerId="AD" clId="Web-{C8061363-61AD-8333-9520-29165FFDCEB3}" dt="2023-01-20T16:28:04.026" v="22" actId="1076"/>
        <pc:sldMkLst>
          <pc:docMk/>
          <pc:sldMk cId="2533713325" sldId="446"/>
        </pc:sldMkLst>
        <pc:spChg chg="mod">
          <ac:chgData name="WATH Ramata" userId="S::ramata.wath@loreal.com::95f9c256-0c98-4ff9-ae51-6a606d7e018b" providerId="AD" clId="Web-{C8061363-61AD-8333-9520-29165FFDCEB3}" dt="2023-01-20T16:26:43.008" v="10" actId="20577"/>
          <ac:spMkLst>
            <pc:docMk/>
            <pc:sldMk cId="2533713325" sldId="446"/>
            <ac:spMk id="2" creationId="{63EAD539-A65B-104D-A9D3-4103C15ADB9C}"/>
          </ac:spMkLst>
        </pc:spChg>
        <pc:spChg chg="add mod">
          <ac:chgData name="WATH Ramata" userId="S::ramata.wath@loreal.com::95f9c256-0c98-4ff9-ae51-6a606d7e018b" providerId="AD" clId="Web-{C8061363-61AD-8333-9520-29165FFDCEB3}" dt="2023-01-20T16:27:17.743" v="17" actId="1076"/>
          <ac:spMkLst>
            <pc:docMk/>
            <pc:sldMk cId="2533713325" sldId="446"/>
            <ac:spMk id="4" creationId="{948B1E2F-CD9C-6A4B-B1A5-665342C39149}"/>
          </ac:spMkLst>
        </pc:spChg>
        <pc:spChg chg="mod">
          <ac:chgData name="WATH Ramata" userId="S::ramata.wath@loreal.com::95f9c256-0c98-4ff9-ae51-6a606d7e018b" providerId="AD" clId="Web-{C8061363-61AD-8333-9520-29165FFDCEB3}" dt="2023-01-20T16:28:04.026" v="22" actId="1076"/>
          <ac:spMkLst>
            <pc:docMk/>
            <pc:sldMk cId="2533713325" sldId="446"/>
            <ac:spMk id="10" creationId="{9FE114B8-11DE-464F-88B2-1309699CB1CF}"/>
          </ac:spMkLst>
        </pc:spChg>
      </pc:sldChg>
      <pc:sldChg chg="add ord">
        <pc:chgData name="WATH Ramata" userId="S::ramata.wath@loreal.com::95f9c256-0c98-4ff9-ae51-6a606d7e018b" providerId="AD" clId="Web-{C8061363-61AD-8333-9520-29165FFDCEB3}" dt="2023-01-20T16:27:53.760" v="19"/>
        <pc:sldMkLst>
          <pc:docMk/>
          <pc:sldMk cId="303879576" sldId="447"/>
        </pc:sldMkLst>
      </pc:sldChg>
      <pc:sldMasterChg chg="add addSldLayout">
        <pc:chgData name="WATH Ramata" userId="S::ramata.wath@loreal.com::95f9c256-0c98-4ff9-ae51-6a606d7e018b" providerId="AD" clId="Web-{C8061363-61AD-8333-9520-29165FFDCEB3}" dt="2023-01-20T16:27:47.197" v="18"/>
        <pc:sldMasterMkLst>
          <pc:docMk/>
          <pc:sldMasterMk cId="2444177548" sldId="2147483648"/>
        </pc:sldMasterMkLst>
        <pc:sldLayoutChg chg="ad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2444177548" sldId="2147483648"/>
            <pc:sldLayoutMk cId="1927018027" sldId="2147483649"/>
          </pc:sldLayoutMkLst>
        </pc:sldLayoutChg>
        <pc:sldLayoutChg chg="ad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2444177548" sldId="2147483648"/>
            <pc:sldLayoutMk cId="476621362" sldId="2147483650"/>
          </pc:sldLayoutMkLst>
        </pc:sldLayoutChg>
        <pc:sldLayoutChg chg="ad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2444177548" sldId="2147483648"/>
            <pc:sldLayoutMk cId="2126206206" sldId="2147483651"/>
          </pc:sldLayoutMkLst>
        </pc:sldLayoutChg>
        <pc:sldLayoutChg chg="ad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2444177548" sldId="2147483648"/>
            <pc:sldLayoutMk cId="3217067855" sldId="2147483671"/>
          </pc:sldLayoutMkLst>
        </pc:sldLayoutChg>
        <pc:sldLayoutChg chg="ad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2444177548" sldId="2147483648"/>
            <pc:sldLayoutMk cId="3514887890" sldId="2147483688"/>
          </pc:sldLayoutMkLst>
        </pc:sldLayoutChg>
        <pc:sldLayoutChg chg="ad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2444177548" sldId="2147483648"/>
            <pc:sldLayoutMk cId="4035097522" sldId="2147483691"/>
          </pc:sldLayoutMkLst>
        </pc:sldLayoutChg>
        <pc:sldLayoutChg chg="ad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2444177548" sldId="2147483648"/>
            <pc:sldLayoutMk cId="2961828242" sldId="2147483695"/>
          </pc:sldLayoutMkLst>
        </pc:sldLayoutChg>
        <pc:sldLayoutChg chg="ad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2444177548" sldId="2147483648"/>
            <pc:sldLayoutMk cId="4254603593" sldId="2147483696"/>
          </pc:sldLayoutMkLst>
        </pc:sldLayoutChg>
        <pc:sldLayoutChg chg="ad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2444177548" sldId="2147483648"/>
            <pc:sldLayoutMk cId="638092919" sldId="2147483697"/>
          </pc:sldLayoutMkLst>
        </pc:sldLayoutChg>
        <pc:sldLayoutChg chg="ad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2444177548" sldId="2147483648"/>
            <pc:sldLayoutMk cId="135562174" sldId="2147483698"/>
          </pc:sldLayoutMkLst>
        </pc:sldLayoutChg>
        <pc:sldLayoutChg chg="ad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2444177548" sldId="2147483648"/>
            <pc:sldLayoutMk cId="2140353590" sldId="2147483700"/>
          </pc:sldLayoutMkLst>
        </pc:sldLayoutChg>
        <pc:sldLayoutChg chg="ad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2444177548" sldId="2147483648"/>
            <pc:sldLayoutMk cId="664238517" sldId="2147483701"/>
          </pc:sldLayoutMkLst>
        </pc:sldLayoutChg>
        <pc:sldLayoutChg chg="ad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2444177548" sldId="2147483648"/>
            <pc:sldLayoutMk cId="4176950710" sldId="2147483702"/>
          </pc:sldLayoutMkLst>
        </pc:sldLayoutChg>
        <pc:sldLayoutChg chg="ad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2444177548" sldId="2147483648"/>
            <pc:sldLayoutMk cId="1071764861" sldId="2147483703"/>
          </pc:sldLayoutMkLst>
        </pc:sldLayoutChg>
        <pc:sldLayoutChg chg="ad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2444177548" sldId="2147483648"/>
            <pc:sldLayoutMk cId="3664017087" sldId="2147483704"/>
          </pc:sldLayoutMkLst>
        </pc:sldLayoutChg>
        <pc:sldLayoutChg chg="ad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2444177548" sldId="2147483648"/>
            <pc:sldLayoutMk cId="3889275058" sldId="2147483705"/>
          </pc:sldLayoutMkLst>
        </pc:sldLayoutChg>
        <pc:sldLayoutChg chg="ad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2444177548" sldId="2147483648"/>
            <pc:sldLayoutMk cId="3033219800" sldId="2147483707"/>
          </pc:sldLayoutMkLst>
        </pc:sldLayoutChg>
        <pc:sldLayoutChg chg="ad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2444177548" sldId="2147483648"/>
            <pc:sldLayoutMk cId="677924160" sldId="2147483708"/>
          </pc:sldLayoutMkLst>
        </pc:sldLayoutChg>
        <pc:sldLayoutChg chg="ad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2444177548" sldId="2147483648"/>
            <pc:sldLayoutMk cId="3816709129" sldId="2147483709"/>
          </pc:sldLayoutMkLst>
        </pc:sldLayoutChg>
        <pc:sldLayoutChg chg="ad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2444177548" sldId="2147483648"/>
            <pc:sldLayoutMk cId="2458438330" sldId="2147483712"/>
          </pc:sldLayoutMkLst>
        </pc:sldLayoutChg>
        <pc:sldLayoutChg chg="ad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2444177548" sldId="2147483648"/>
            <pc:sldLayoutMk cId="342293657" sldId="2147483713"/>
          </pc:sldLayoutMkLst>
        </pc:sldLayoutChg>
        <pc:sldLayoutChg chg="ad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2444177548" sldId="2147483648"/>
            <pc:sldLayoutMk cId="2314710193" sldId="2147483715"/>
          </pc:sldLayoutMkLst>
        </pc:sldLayoutChg>
        <pc:sldLayoutChg chg="ad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2444177548" sldId="2147483648"/>
            <pc:sldLayoutMk cId="3614991001" sldId="2147483716"/>
          </pc:sldLayoutMkLst>
        </pc:sldLayoutChg>
        <pc:sldLayoutChg chg="ad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2444177548" sldId="2147483648"/>
            <pc:sldLayoutMk cId="1115681465" sldId="2147483717"/>
          </pc:sldLayoutMkLst>
        </pc:sldLayoutChg>
        <pc:sldLayoutChg chg="ad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2444177548" sldId="2147483648"/>
            <pc:sldLayoutMk cId="2143702164" sldId="2147483718"/>
          </pc:sldLayoutMkLst>
        </pc:sldLayoutChg>
        <pc:sldLayoutChg chg="ad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2444177548" sldId="2147483648"/>
            <pc:sldLayoutMk cId="1666152693" sldId="2147483719"/>
          </pc:sldLayoutMkLst>
        </pc:sldLayoutChg>
        <pc:sldLayoutChg chg="ad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2444177548" sldId="2147483648"/>
            <pc:sldLayoutMk cId="1020979279" sldId="2147483720"/>
          </pc:sldLayoutMkLst>
        </pc:sldLayoutChg>
        <pc:sldLayoutChg chg="ad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2444177548" sldId="2147483648"/>
            <pc:sldLayoutMk cId="1014525855" sldId="2147483721"/>
          </pc:sldLayoutMkLst>
        </pc:sldLayoutChg>
        <pc:sldLayoutChg chg="ad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2444177548" sldId="2147483648"/>
            <pc:sldLayoutMk cId="179964206" sldId="2147483722"/>
          </pc:sldLayoutMkLst>
        </pc:sldLayoutChg>
        <pc:sldLayoutChg chg="ad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2444177548" sldId="2147483648"/>
            <pc:sldLayoutMk cId="1795869097" sldId="2147483723"/>
          </pc:sldLayoutMkLst>
        </pc:sldLayoutChg>
        <pc:sldLayoutChg chg="ad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2444177548" sldId="2147483648"/>
            <pc:sldLayoutMk cId="1685784306" sldId="2147483724"/>
          </pc:sldLayoutMkLst>
        </pc:sldLayoutChg>
        <pc:sldLayoutChg chg="ad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2444177548" sldId="2147483648"/>
            <pc:sldLayoutMk cId="4154916896" sldId="2147483726"/>
          </pc:sldLayoutMkLst>
        </pc:sldLayoutChg>
        <pc:sldLayoutChg chg="ad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2444177548" sldId="2147483648"/>
            <pc:sldLayoutMk cId="692641829" sldId="2147483728"/>
          </pc:sldLayoutMkLst>
        </pc:sldLayoutChg>
        <pc:sldLayoutChg chg="ad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2444177548" sldId="2147483648"/>
            <pc:sldLayoutMk cId="858551459" sldId="2147483729"/>
          </pc:sldLayoutMkLst>
        </pc:sldLayoutChg>
        <pc:sldLayoutChg chg="ad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2444177548" sldId="2147483648"/>
            <pc:sldLayoutMk cId="2998481693" sldId="2147483730"/>
          </pc:sldLayoutMkLst>
        </pc:sldLayoutChg>
        <pc:sldLayoutChg chg="ad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2444177548" sldId="2147483648"/>
            <pc:sldLayoutMk cId="3798175153" sldId="2147483731"/>
          </pc:sldLayoutMkLst>
        </pc:sldLayoutChg>
        <pc:sldLayoutChg chg="ad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2444177548" sldId="2147483648"/>
            <pc:sldLayoutMk cId="3889859252" sldId="2147483732"/>
          </pc:sldLayoutMkLst>
        </pc:sldLayoutChg>
        <pc:sldLayoutChg chg="ad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2444177548" sldId="2147483648"/>
            <pc:sldLayoutMk cId="1190286899" sldId="2147483733"/>
          </pc:sldLayoutMkLst>
        </pc:sldLayoutChg>
        <pc:sldLayoutChg chg="ad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2444177548" sldId="2147483648"/>
            <pc:sldLayoutMk cId="2504940836" sldId="2147483734"/>
          </pc:sldLayoutMkLst>
        </pc:sldLayoutChg>
        <pc:sldLayoutChg chg="ad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2444177548" sldId="2147483648"/>
            <pc:sldLayoutMk cId="743605591" sldId="2147483736"/>
          </pc:sldLayoutMkLst>
        </pc:sldLayoutChg>
        <pc:sldLayoutChg chg="ad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2444177548" sldId="2147483648"/>
            <pc:sldLayoutMk cId="1759184594" sldId="2147483738"/>
          </pc:sldLayoutMkLst>
        </pc:sldLayoutChg>
        <pc:sldLayoutChg chg="ad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2444177548" sldId="2147483648"/>
            <pc:sldLayoutMk cId="580044013" sldId="2147483739"/>
          </pc:sldLayoutMkLst>
        </pc:sldLayoutChg>
        <pc:sldLayoutChg chg="ad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2444177548" sldId="2147483648"/>
            <pc:sldLayoutMk cId="1782153138" sldId="2147483741"/>
          </pc:sldLayoutMkLst>
        </pc:sldLayoutChg>
        <pc:sldLayoutChg chg="ad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2444177548" sldId="2147483648"/>
            <pc:sldLayoutMk cId="1310734907" sldId="2147483742"/>
          </pc:sldLayoutMkLst>
        </pc:sldLayoutChg>
        <pc:sldLayoutChg chg="ad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2444177548" sldId="2147483648"/>
            <pc:sldLayoutMk cId="42163810" sldId="2147483743"/>
          </pc:sldLayoutMkLst>
        </pc:sldLayoutChg>
        <pc:sldLayoutChg chg="ad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2444177548" sldId="2147483648"/>
            <pc:sldLayoutMk cId="1036346580" sldId="2147483746"/>
          </pc:sldLayoutMkLst>
        </pc:sldLayoutChg>
        <pc:sldLayoutChg chg="ad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2444177548" sldId="2147483648"/>
            <pc:sldLayoutMk cId="4170737559" sldId="2147483747"/>
          </pc:sldLayoutMkLst>
        </pc:sldLayoutChg>
        <pc:sldLayoutChg chg="ad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2444177548" sldId="2147483648"/>
            <pc:sldLayoutMk cId="220416136" sldId="2147483748"/>
          </pc:sldLayoutMkLst>
        </pc:sldLayoutChg>
        <pc:sldLayoutChg chg="ad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2444177548" sldId="2147483648"/>
            <pc:sldLayoutMk cId="767451932" sldId="2147483749"/>
          </pc:sldLayoutMkLst>
        </pc:sldLayoutChg>
        <pc:sldLayoutChg chg="ad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2444177548" sldId="2147483648"/>
            <pc:sldLayoutMk cId="4131035969" sldId="2147483750"/>
          </pc:sldLayoutMkLst>
        </pc:sldLayoutChg>
        <pc:sldLayoutChg chg="ad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2444177548" sldId="2147483648"/>
            <pc:sldLayoutMk cId="2577104314" sldId="2147483751"/>
          </pc:sldLayoutMkLst>
        </pc:sldLayoutChg>
        <pc:sldLayoutChg chg="ad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2444177548" sldId="2147483648"/>
            <pc:sldLayoutMk cId="3101061515" sldId="2147483752"/>
          </pc:sldLayoutMkLst>
        </pc:sldLayoutChg>
      </pc:sldMasterChg>
      <pc:sldMasterChg chg="modSldLayout">
        <pc:chgData name="WATH Ramata" userId="S::ramata.wath@loreal.com::95f9c256-0c98-4ff9-ae51-6a606d7e018b" providerId="AD" clId="Web-{C8061363-61AD-8333-9520-29165FFDCEB3}" dt="2023-01-20T16:27:47.197" v="18"/>
        <pc:sldMasterMkLst>
          <pc:docMk/>
          <pc:sldMasterMk cId="3440836972" sldId="2147483660"/>
        </pc:sldMasterMkLst>
        <pc:sldLayoutChg chg="replI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3440836972" sldId="2147483660"/>
            <pc:sldLayoutMk cId="3163710198" sldId="2147483804"/>
          </pc:sldLayoutMkLst>
        </pc:sldLayoutChg>
        <pc:sldLayoutChg chg="replI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3440836972" sldId="2147483660"/>
            <pc:sldLayoutMk cId="1216619119" sldId="2147483805"/>
          </pc:sldLayoutMkLst>
        </pc:sldLayoutChg>
        <pc:sldLayoutChg chg="replI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3440836972" sldId="2147483660"/>
            <pc:sldLayoutMk cId="434739889" sldId="2147483806"/>
          </pc:sldLayoutMkLst>
        </pc:sldLayoutChg>
        <pc:sldLayoutChg chg="replI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3440836972" sldId="2147483660"/>
            <pc:sldLayoutMk cId="2582341838" sldId="2147483807"/>
          </pc:sldLayoutMkLst>
        </pc:sldLayoutChg>
        <pc:sldLayoutChg chg="replI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3440836972" sldId="2147483660"/>
            <pc:sldLayoutMk cId="3891155900" sldId="2147483808"/>
          </pc:sldLayoutMkLst>
        </pc:sldLayoutChg>
        <pc:sldLayoutChg chg="replI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3440836972" sldId="2147483660"/>
            <pc:sldLayoutMk cId="2654234028" sldId="2147483809"/>
          </pc:sldLayoutMkLst>
        </pc:sldLayoutChg>
        <pc:sldLayoutChg chg="replI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3440836972" sldId="2147483660"/>
            <pc:sldLayoutMk cId="2852595804" sldId="2147483810"/>
          </pc:sldLayoutMkLst>
        </pc:sldLayoutChg>
        <pc:sldLayoutChg chg="replI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3440836972" sldId="2147483660"/>
            <pc:sldLayoutMk cId="4003112279" sldId="2147483811"/>
          </pc:sldLayoutMkLst>
        </pc:sldLayoutChg>
        <pc:sldLayoutChg chg="replI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3440836972" sldId="2147483660"/>
            <pc:sldLayoutMk cId="3743893695" sldId="2147483812"/>
          </pc:sldLayoutMkLst>
        </pc:sldLayoutChg>
        <pc:sldLayoutChg chg="replI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3440836972" sldId="2147483660"/>
            <pc:sldLayoutMk cId="3857767145" sldId="2147483813"/>
          </pc:sldLayoutMkLst>
        </pc:sldLayoutChg>
        <pc:sldLayoutChg chg="replI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3440836972" sldId="2147483660"/>
            <pc:sldLayoutMk cId="1889572207" sldId="2147483814"/>
          </pc:sldLayoutMkLst>
        </pc:sldLayoutChg>
        <pc:sldLayoutChg chg="replI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3440836972" sldId="2147483660"/>
            <pc:sldLayoutMk cId="3491824949" sldId="2147483815"/>
          </pc:sldLayoutMkLst>
        </pc:sldLayoutChg>
        <pc:sldLayoutChg chg="replI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3440836972" sldId="2147483660"/>
            <pc:sldLayoutMk cId="289954378" sldId="2147483816"/>
          </pc:sldLayoutMkLst>
        </pc:sldLayoutChg>
        <pc:sldLayoutChg chg="replI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3440836972" sldId="2147483660"/>
            <pc:sldLayoutMk cId="1347252418" sldId="2147483817"/>
          </pc:sldLayoutMkLst>
        </pc:sldLayoutChg>
        <pc:sldLayoutChg chg="replI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3440836972" sldId="2147483660"/>
            <pc:sldLayoutMk cId="242295082" sldId="2147483818"/>
          </pc:sldLayoutMkLst>
        </pc:sldLayoutChg>
        <pc:sldLayoutChg chg="replI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3440836972" sldId="2147483660"/>
            <pc:sldLayoutMk cId="19101996" sldId="2147483819"/>
          </pc:sldLayoutMkLst>
        </pc:sldLayoutChg>
        <pc:sldLayoutChg chg="replI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3440836972" sldId="2147483660"/>
            <pc:sldLayoutMk cId="2596572452" sldId="2147483820"/>
          </pc:sldLayoutMkLst>
        </pc:sldLayoutChg>
        <pc:sldLayoutChg chg="replI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3440836972" sldId="2147483660"/>
            <pc:sldLayoutMk cId="1212286417" sldId="2147483821"/>
          </pc:sldLayoutMkLst>
        </pc:sldLayoutChg>
        <pc:sldLayoutChg chg="replI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3440836972" sldId="2147483660"/>
            <pc:sldLayoutMk cId="840462893" sldId="2147483822"/>
          </pc:sldLayoutMkLst>
        </pc:sldLayoutChg>
        <pc:sldLayoutChg chg="replI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3440836972" sldId="2147483660"/>
            <pc:sldLayoutMk cId="2233761854" sldId="2147483823"/>
          </pc:sldLayoutMkLst>
        </pc:sldLayoutChg>
        <pc:sldLayoutChg chg="replI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3440836972" sldId="2147483660"/>
            <pc:sldLayoutMk cId="3089705583" sldId="2147483824"/>
          </pc:sldLayoutMkLst>
        </pc:sldLayoutChg>
        <pc:sldLayoutChg chg="replId">
          <pc:chgData name="WATH Ramata" userId="S::ramata.wath@loreal.com::95f9c256-0c98-4ff9-ae51-6a606d7e018b" providerId="AD" clId="Web-{C8061363-61AD-8333-9520-29165FFDCEB3}" dt="2023-01-20T16:27:47.197" v="18"/>
          <pc:sldLayoutMkLst>
            <pc:docMk/>
            <pc:sldMasterMk cId="3440836972" sldId="2147483660"/>
            <pc:sldLayoutMk cId="3298681910" sldId="2147483825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4DD94A-97EA-4E8C-81EB-27585263E7B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870C385B-2D8A-4D0F-B026-D99387AC8502}">
      <dgm:prSet phldrT="[Text]"/>
      <dgm:spPr/>
      <dgm:t>
        <a:bodyPr/>
        <a:lstStyle/>
        <a:p>
          <a:r>
            <a:rPr lang="fr-FR" dirty="0"/>
            <a:t>PLAN</a:t>
          </a:r>
        </a:p>
      </dgm:t>
    </dgm:pt>
    <dgm:pt modelId="{428AE5E2-EA0A-4881-8060-81E43F4DCC09}" type="parTrans" cxnId="{30525B2B-4978-4B8C-A777-BE4DFDEEBB6E}">
      <dgm:prSet/>
      <dgm:spPr/>
      <dgm:t>
        <a:bodyPr/>
        <a:lstStyle/>
        <a:p>
          <a:endParaRPr lang="fr-FR"/>
        </a:p>
      </dgm:t>
    </dgm:pt>
    <dgm:pt modelId="{FD7730FF-C9A0-4FC1-B87F-54E87F78152F}" type="sibTrans" cxnId="{30525B2B-4978-4B8C-A777-BE4DFDEEBB6E}">
      <dgm:prSet/>
      <dgm:spPr/>
      <dgm:t>
        <a:bodyPr/>
        <a:lstStyle/>
        <a:p>
          <a:endParaRPr lang="fr-FR"/>
        </a:p>
      </dgm:t>
    </dgm:pt>
    <dgm:pt modelId="{B5BC3169-78D8-4A08-A913-C5141009417B}">
      <dgm:prSet phldrT="[Text]"/>
      <dgm:spPr/>
      <dgm:t>
        <a:bodyPr/>
        <a:lstStyle/>
        <a:p>
          <a:r>
            <a:rPr lang="fr-FR" dirty="0"/>
            <a:t>DESIGN</a:t>
          </a:r>
        </a:p>
      </dgm:t>
    </dgm:pt>
    <dgm:pt modelId="{81506EA2-473C-4F94-9125-9FB2089485FE}" type="parTrans" cxnId="{8FB2C80A-B375-4BC1-89F9-8C3D484DBB3E}">
      <dgm:prSet/>
      <dgm:spPr/>
      <dgm:t>
        <a:bodyPr/>
        <a:lstStyle/>
        <a:p>
          <a:endParaRPr lang="fr-FR"/>
        </a:p>
      </dgm:t>
    </dgm:pt>
    <dgm:pt modelId="{A8F88236-88E0-439F-82A0-0B8B1CD65241}" type="sibTrans" cxnId="{8FB2C80A-B375-4BC1-89F9-8C3D484DBB3E}">
      <dgm:prSet/>
      <dgm:spPr/>
      <dgm:t>
        <a:bodyPr/>
        <a:lstStyle/>
        <a:p>
          <a:endParaRPr lang="fr-FR"/>
        </a:p>
      </dgm:t>
    </dgm:pt>
    <dgm:pt modelId="{B6D4699C-EEAA-49F5-8481-2E1DF3FC6839}">
      <dgm:prSet phldrT="[Text]"/>
      <dgm:spPr/>
      <dgm:t>
        <a:bodyPr/>
        <a:lstStyle/>
        <a:p>
          <a:r>
            <a:rPr lang="fr-FR" dirty="0"/>
            <a:t>BUILD</a:t>
          </a:r>
        </a:p>
      </dgm:t>
    </dgm:pt>
    <dgm:pt modelId="{CA8AE9C5-E166-4789-852C-CF67A01D7045}" type="parTrans" cxnId="{CFB702CB-CB66-4013-83B4-55B989C14819}">
      <dgm:prSet/>
      <dgm:spPr/>
      <dgm:t>
        <a:bodyPr/>
        <a:lstStyle/>
        <a:p>
          <a:endParaRPr lang="fr-FR"/>
        </a:p>
      </dgm:t>
    </dgm:pt>
    <dgm:pt modelId="{539F6C7C-7A73-4C14-A213-E57127F08882}" type="sibTrans" cxnId="{CFB702CB-CB66-4013-83B4-55B989C14819}">
      <dgm:prSet/>
      <dgm:spPr/>
      <dgm:t>
        <a:bodyPr/>
        <a:lstStyle/>
        <a:p>
          <a:endParaRPr lang="fr-FR"/>
        </a:p>
      </dgm:t>
    </dgm:pt>
    <dgm:pt modelId="{E276D3B7-FAB6-4D48-8537-EB6E7B1A1D8D}">
      <dgm:prSet phldrT="[Text]"/>
      <dgm:spPr/>
      <dgm:t>
        <a:bodyPr/>
        <a:lstStyle/>
        <a:p>
          <a:r>
            <a:rPr lang="fr-FR" dirty="0"/>
            <a:t>DEPLOY</a:t>
          </a:r>
        </a:p>
      </dgm:t>
    </dgm:pt>
    <dgm:pt modelId="{F81A0F70-95DB-4F94-9A44-A584E4B40A3B}" type="parTrans" cxnId="{471C694F-03F0-478C-ADD3-017116A89CA9}">
      <dgm:prSet/>
      <dgm:spPr/>
      <dgm:t>
        <a:bodyPr/>
        <a:lstStyle/>
        <a:p>
          <a:endParaRPr lang="fr-FR"/>
        </a:p>
      </dgm:t>
    </dgm:pt>
    <dgm:pt modelId="{48AC97DF-C427-4FEA-B342-047FE91DD549}" type="sibTrans" cxnId="{471C694F-03F0-478C-ADD3-017116A89CA9}">
      <dgm:prSet/>
      <dgm:spPr/>
      <dgm:t>
        <a:bodyPr/>
        <a:lstStyle/>
        <a:p>
          <a:endParaRPr lang="fr-FR"/>
        </a:p>
      </dgm:t>
    </dgm:pt>
    <dgm:pt modelId="{7B04FE8E-8C60-4E87-BDCD-2DCB994515B1}">
      <dgm:prSet phldrT="[Text]"/>
      <dgm:spPr/>
      <dgm:t>
        <a:bodyPr/>
        <a:lstStyle/>
        <a:p>
          <a:r>
            <a:rPr lang="fr-FR" dirty="0"/>
            <a:t>TEST</a:t>
          </a:r>
        </a:p>
      </dgm:t>
    </dgm:pt>
    <dgm:pt modelId="{574ED92C-184A-47EE-B676-BF59F8A716F4}" type="parTrans" cxnId="{E91C21F6-23DA-4D3E-A90F-A77B9C464DAF}">
      <dgm:prSet/>
      <dgm:spPr/>
      <dgm:t>
        <a:bodyPr/>
        <a:lstStyle/>
        <a:p>
          <a:endParaRPr lang="fr-FR"/>
        </a:p>
      </dgm:t>
    </dgm:pt>
    <dgm:pt modelId="{1BA72E2C-EEDA-4A82-BE1E-6F330E45FCDD}" type="sibTrans" cxnId="{E91C21F6-23DA-4D3E-A90F-A77B9C464DAF}">
      <dgm:prSet/>
      <dgm:spPr/>
      <dgm:t>
        <a:bodyPr/>
        <a:lstStyle/>
        <a:p>
          <a:endParaRPr lang="fr-FR"/>
        </a:p>
      </dgm:t>
    </dgm:pt>
    <dgm:pt modelId="{909A7552-5862-451B-9C67-3EB707C5B050}">
      <dgm:prSet phldrT="[Text]"/>
      <dgm:spPr/>
      <dgm:t>
        <a:bodyPr/>
        <a:lstStyle/>
        <a:p>
          <a:r>
            <a:rPr lang="fr-FR" dirty="0"/>
            <a:t>RELEASE</a:t>
          </a:r>
        </a:p>
      </dgm:t>
    </dgm:pt>
    <dgm:pt modelId="{D219EC5D-C434-466B-BAFF-A05CCAF6E547}" type="parTrans" cxnId="{D7F17589-7370-4B3E-9BC1-794006AF82A8}">
      <dgm:prSet/>
      <dgm:spPr/>
      <dgm:t>
        <a:bodyPr/>
        <a:lstStyle/>
        <a:p>
          <a:endParaRPr lang="fr-FR"/>
        </a:p>
      </dgm:t>
    </dgm:pt>
    <dgm:pt modelId="{22421E98-AC77-43B8-AD5D-EFBCE35E1035}" type="sibTrans" cxnId="{D7F17589-7370-4B3E-9BC1-794006AF82A8}">
      <dgm:prSet/>
      <dgm:spPr/>
      <dgm:t>
        <a:bodyPr/>
        <a:lstStyle/>
        <a:p>
          <a:endParaRPr lang="fr-FR"/>
        </a:p>
      </dgm:t>
    </dgm:pt>
    <dgm:pt modelId="{A1D364CF-2BDD-4108-A3DA-78A922BF8708}">
      <dgm:prSet phldrT="[Text]"/>
      <dgm:spPr/>
      <dgm:t>
        <a:bodyPr/>
        <a:lstStyle/>
        <a:p>
          <a:r>
            <a:rPr lang="fr-FR" dirty="0"/>
            <a:t>OPERATE</a:t>
          </a:r>
        </a:p>
      </dgm:t>
    </dgm:pt>
    <dgm:pt modelId="{C89E5F3C-B7CF-4276-872D-D1E5822F28D6}" type="parTrans" cxnId="{227EF81D-3D89-4B60-B747-80C364CFC0A5}">
      <dgm:prSet/>
      <dgm:spPr/>
      <dgm:t>
        <a:bodyPr/>
        <a:lstStyle/>
        <a:p>
          <a:endParaRPr lang="fr-FR"/>
        </a:p>
      </dgm:t>
    </dgm:pt>
    <dgm:pt modelId="{C91BD18B-7BAE-4500-9DC3-E336DEB47FA7}" type="sibTrans" cxnId="{227EF81D-3D89-4B60-B747-80C364CFC0A5}">
      <dgm:prSet/>
      <dgm:spPr/>
      <dgm:t>
        <a:bodyPr/>
        <a:lstStyle/>
        <a:p>
          <a:endParaRPr lang="fr-FR"/>
        </a:p>
      </dgm:t>
    </dgm:pt>
    <dgm:pt modelId="{577C5DFF-0169-405B-BD6B-D9698462D693}" type="pres">
      <dgm:prSet presAssocID="{864DD94A-97EA-4E8C-81EB-27585263E7BB}" presName="Name0" presStyleCnt="0">
        <dgm:presLayoutVars>
          <dgm:dir/>
          <dgm:animLvl val="lvl"/>
          <dgm:resizeHandles val="exact"/>
        </dgm:presLayoutVars>
      </dgm:prSet>
      <dgm:spPr/>
    </dgm:pt>
    <dgm:pt modelId="{A1AF315A-621C-4181-84A6-56AAAD94DDDB}" type="pres">
      <dgm:prSet presAssocID="{870C385B-2D8A-4D0F-B026-D99387AC8502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956A1346-7703-43BB-B151-60AD906459BD}" type="pres">
      <dgm:prSet presAssocID="{FD7730FF-C9A0-4FC1-B87F-54E87F78152F}" presName="parTxOnlySpace" presStyleCnt="0"/>
      <dgm:spPr/>
    </dgm:pt>
    <dgm:pt modelId="{E4C87A7E-F3AF-4E41-9263-E7EF8F387682}" type="pres">
      <dgm:prSet presAssocID="{B5BC3169-78D8-4A08-A913-C5141009417B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D4407B5A-D922-4A91-80B3-386391D14C8A}" type="pres">
      <dgm:prSet presAssocID="{A8F88236-88E0-439F-82A0-0B8B1CD65241}" presName="parTxOnlySpace" presStyleCnt="0"/>
      <dgm:spPr/>
    </dgm:pt>
    <dgm:pt modelId="{9EE3B76C-4C83-4A88-B7E8-9DB5575ADE98}" type="pres">
      <dgm:prSet presAssocID="{B6D4699C-EEAA-49F5-8481-2E1DF3FC6839}" presName="parTxOnly" presStyleLbl="node1" presStyleIdx="2" presStyleCnt="7" custScaleX="433716">
        <dgm:presLayoutVars>
          <dgm:chMax val="0"/>
          <dgm:chPref val="0"/>
          <dgm:bulletEnabled val="1"/>
        </dgm:presLayoutVars>
      </dgm:prSet>
      <dgm:spPr/>
    </dgm:pt>
    <dgm:pt modelId="{3B866A5F-DB46-4974-8A6A-4646D23213E3}" type="pres">
      <dgm:prSet presAssocID="{539F6C7C-7A73-4C14-A213-E57127F08882}" presName="parTxOnlySpace" presStyleCnt="0"/>
      <dgm:spPr/>
    </dgm:pt>
    <dgm:pt modelId="{F59FCCCA-6896-45EE-80CF-7F532EB4954C}" type="pres">
      <dgm:prSet presAssocID="{E276D3B7-FAB6-4D48-8537-EB6E7B1A1D8D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1AF88E75-0D19-4B76-9258-D922CD99B3AF}" type="pres">
      <dgm:prSet presAssocID="{48AC97DF-C427-4FEA-B342-047FE91DD549}" presName="parTxOnlySpace" presStyleCnt="0"/>
      <dgm:spPr/>
    </dgm:pt>
    <dgm:pt modelId="{38378581-D77B-4C27-8F85-32DEB12B955D}" type="pres">
      <dgm:prSet presAssocID="{7B04FE8E-8C60-4E87-BDCD-2DCB994515B1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AE6066BE-4E83-4ABE-90FF-920F7A39D309}" type="pres">
      <dgm:prSet presAssocID="{1BA72E2C-EEDA-4A82-BE1E-6F330E45FCDD}" presName="parTxOnlySpace" presStyleCnt="0"/>
      <dgm:spPr/>
    </dgm:pt>
    <dgm:pt modelId="{099DFB07-C51D-4C4E-BE0A-D06769894020}" type="pres">
      <dgm:prSet presAssocID="{909A7552-5862-451B-9C67-3EB707C5B050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ACEA1849-D81D-40DD-8702-2CC7094E7128}" type="pres">
      <dgm:prSet presAssocID="{22421E98-AC77-43B8-AD5D-EFBCE35E1035}" presName="parTxOnlySpace" presStyleCnt="0"/>
      <dgm:spPr/>
    </dgm:pt>
    <dgm:pt modelId="{75B77893-E941-4668-B592-7A881D6A3DF8}" type="pres">
      <dgm:prSet presAssocID="{A1D364CF-2BDD-4108-A3DA-78A922BF8708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8FB2C80A-B375-4BC1-89F9-8C3D484DBB3E}" srcId="{864DD94A-97EA-4E8C-81EB-27585263E7BB}" destId="{B5BC3169-78D8-4A08-A913-C5141009417B}" srcOrd="1" destOrd="0" parTransId="{81506EA2-473C-4F94-9125-9FB2089485FE}" sibTransId="{A8F88236-88E0-439F-82A0-0B8B1CD65241}"/>
    <dgm:cxn modelId="{227EF81D-3D89-4B60-B747-80C364CFC0A5}" srcId="{864DD94A-97EA-4E8C-81EB-27585263E7BB}" destId="{A1D364CF-2BDD-4108-A3DA-78A922BF8708}" srcOrd="6" destOrd="0" parTransId="{C89E5F3C-B7CF-4276-872D-D1E5822F28D6}" sibTransId="{C91BD18B-7BAE-4500-9DC3-E336DEB47FA7}"/>
    <dgm:cxn modelId="{8B132120-CD40-4AB7-99F1-05C1D7393C87}" type="presOf" srcId="{909A7552-5862-451B-9C67-3EB707C5B050}" destId="{099DFB07-C51D-4C4E-BE0A-D06769894020}" srcOrd="0" destOrd="0" presId="urn:microsoft.com/office/officeart/2005/8/layout/chevron1"/>
    <dgm:cxn modelId="{30525B2B-4978-4B8C-A777-BE4DFDEEBB6E}" srcId="{864DD94A-97EA-4E8C-81EB-27585263E7BB}" destId="{870C385B-2D8A-4D0F-B026-D99387AC8502}" srcOrd="0" destOrd="0" parTransId="{428AE5E2-EA0A-4881-8060-81E43F4DCC09}" sibTransId="{FD7730FF-C9A0-4FC1-B87F-54E87F78152F}"/>
    <dgm:cxn modelId="{F5280B45-2329-4EE2-890B-CDCF093C5944}" type="presOf" srcId="{A1D364CF-2BDD-4108-A3DA-78A922BF8708}" destId="{75B77893-E941-4668-B592-7A881D6A3DF8}" srcOrd="0" destOrd="0" presId="urn:microsoft.com/office/officeart/2005/8/layout/chevron1"/>
    <dgm:cxn modelId="{471C694F-03F0-478C-ADD3-017116A89CA9}" srcId="{864DD94A-97EA-4E8C-81EB-27585263E7BB}" destId="{E276D3B7-FAB6-4D48-8537-EB6E7B1A1D8D}" srcOrd="3" destOrd="0" parTransId="{F81A0F70-95DB-4F94-9A44-A584E4B40A3B}" sibTransId="{48AC97DF-C427-4FEA-B342-047FE91DD549}"/>
    <dgm:cxn modelId="{D7F17589-7370-4B3E-9BC1-794006AF82A8}" srcId="{864DD94A-97EA-4E8C-81EB-27585263E7BB}" destId="{909A7552-5862-451B-9C67-3EB707C5B050}" srcOrd="5" destOrd="0" parTransId="{D219EC5D-C434-466B-BAFF-A05CCAF6E547}" sibTransId="{22421E98-AC77-43B8-AD5D-EFBCE35E1035}"/>
    <dgm:cxn modelId="{89C46D92-4D9D-473F-BF0B-4886A8A59299}" type="presOf" srcId="{E276D3B7-FAB6-4D48-8537-EB6E7B1A1D8D}" destId="{F59FCCCA-6896-45EE-80CF-7F532EB4954C}" srcOrd="0" destOrd="0" presId="urn:microsoft.com/office/officeart/2005/8/layout/chevron1"/>
    <dgm:cxn modelId="{0955A8AD-EF93-41EF-B2B3-45B07E85A7FA}" type="presOf" srcId="{B6D4699C-EEAA-49F5-8481-2E1DF3FC6839}" destId="{9EE3B76C-4C83-4A88-B7E8-9DB5575ADE98}" srcOrd="0" destOrd="0" presId="urn:microsoft.com/office/officeart/2005/8/layout/chevron1"/>
    <dgm:cxn modelId="{7BB6F1BB-6954-4061-AB02-E6FB25A77AAC}" type="presOf" srcId="{7B04FE8E-8C60-4E87-BDCD-2DCB994515B1}" destId="{38378581-D77B-4C27-8F85-32DEB12B955D}" srcOrd="0" destOrd="0" presId="urn:microsoft.com/office/officeart/2005/8/layout/chevron1"/>
    <dgm:cxn modelId="{62CEB1C4-565C-42DF-B2A2-991619EF76F6}" type="presOf" srcId="{B5BC3169-78D8-4A08-A913-C5141009417B}" destId="{E4C87A7E-F3AF-4E41-9263-E7EF8F387682}" srcOrd="0" destOrd="0" presId="urn:microsoft.com/office/officeart/2005/8/layout/chevron1"/>
    <dgm:cxn modelId="{CFB702CB-CB66-4013-83B4-55B989C14819}" srcId="{864DD94A-97EA-4E8C-81EB-27585263E7BB}" destId="{B6D4699C-EEAA-49F5-8481-2E1DF3FC6839}" srcOrd="2" destOrd="0" parTransId="{CA8AE9C5-E166-4789-852C-CF67A01D7045}" sibTransId="{539F6C7C-7A73-4C14-A213-E57127F08882}"/>
    <dgm:cxn modelId="{CC6E96D0-978A-4794-AA95-C9CBAE725381}" type="presOf" srcId="{864DD94A-97EA-4E8C-81EB-27585263E7BB}" destId="{577C5DFF-0169-405B-BD6B-D9698462D693}" srcOrd="0" destOrd="0" presId="urn:microsoft.com/office/officeart/2005/8/layout/chevron1"/>
    <dgm:cxn modelId="{DC5D0EF6-D260-495D-9B40-0BE91448030B}" type="presOf" srcId="{870C385B-2D8A-4D0F-B026-D99387AC8502}" destId="{A1AF315A-621C-4181-84A6-56AAAD94DDDB}" srcOrd="0" destOrd="0" presId="urn:microsoft.com/office/officeart/2005/8/layout/chevron1"/>
    <dgm:cxn modelId="{E91C21F6-23DA-4D3E-A90F-A77B9C464DAF}" srcId="{864DD94A-97EA-4E8C-81EB-27585263E7BB}" destId="{7B04FE8E-8C60-4E87-BDCD-2DCB994515B1}" srcOrd="4" destOrd="0" parTransId="{574ED92C-184A-47EE-B676-BF59F8A716F4}" sibTransId="{1BA72E2C-EEDA-4A82-BE1E-6F330E45FCDD}"/>
    <dgm:cxn modelId="{AFEFEFD2-5B7E-4D9B-A64B-D2BCEA38ED50}" type="presParOf" srcId="{577C5DFF-0169-405B-BD6B-D9698462D693}" destId="{A1AF315A-621C-4181-84A6-56AAAD94DDDB}" srcOrd="0" destOrd="0" presId="urn:microsoft.com/office/officeart/2005/8/layout/chevron1"/>
    <dgm:cxn modelId="{B291517A-6380-4778-99D1-1E987E57012C}" type="presParOf" srcId="{577C5DFF-0169-405B-BD6B-D9698462D693}" destId="{956A1346-7703-43BB-B151-60AD906459BD}" srcOrd="1" destOrd="0" presId="urn:microsoft.com/office/officeart/2005/8/layout/chevron1"/>
    <dgm:cxn modelId="{3A1BA010-7705-46D3-9824-692804A894B5}" type="presParOf" srcId="{577C5DFF-0169-405B-BD6B-D9698462D693}" destId="{E4C87A7E-F3AF-4E41-9263-E7EF8F387682}" srcOrd="2" destOrd="0" presId="urn:microsoft.com/office/officeart/2005/8/layout/chevron1"/>
    <dgm:cxn modelId="{5F972667-8394-4BBB-A388-16E206424446}" type="presParOf" srcId="{577C5DFF-0169-405B-BD6B-D9698462D693}" destId="{D4407B5A-D922-4A91-80B3-386391D14C8A}" srcOrd="3" destOrd="0" presId="urn:microsoft.com/office/officeart/2005/8/layout/chevron1"/>
    <dgm:cxn modelId="{8EA32FEE-B6D8-4A7B-89BC-4E9AF5A2FAFA}" type="presParOf" srcId="{577C5DFF-0169-405B-BD6B-D9698462D693}" destId="{9EE3B76C-4C83-4A88-B7E8-9DB5575ADE98}" srcOrd="4" destOrd="0" presId="urn:microsoft.com/office/officeart/2005/8/layout/chevron1"/>
    <dgm:cxn modelId="{EC78C72C-316C-4CA8-B68B-683F65CE1159}" type="presParOf" srcId="{577C5DFF-0169-405B-BD6B-D9698462D693}" destId="{3B866A5F-DB46-4974-8A6A-4646D23213E3}" srcOrd="5" destOrd="0" presId="urn:microsoft.com/office/officeart/2005/8/layout/chevron1"/>
    <dgm:cxn modelId="{1048FFAC-D2BA-4694-9E7E-749093ECA7C6}" type="presParOf" srcId="{577C5DFF-0169-405B-BD6B-D9698462D693}" destId="{F59FCCCA-6896-45EE-80CF-7F532EB4954C}" srcOrd="6" destOrd="0" presId="urn:microsoft.com/office/officeart/2005/8/layout/chevron1"/>
    <dgm:cxn modelId="{F1237E2D-F173-4DCC-B941-DBD3CBC54D44}" type="presParOf" srcId="{577C5DFF-0169-405B-BD6B-D9698462D693}" destId="{1AF88E75-0D19-4B76-9258-D922CD99B3AF}" srcOrd="7" destOrd="0" presId="urn:microsoft.com/office/officeart/2005/8/layout/chevron1"/>
    <dgm:cxn modelId="{2BFF3751-BDA9-42ED-9CF4-C4B70057FF3C}" type="presParOf" srcId="{577C5DFF-0169-405B-BD6B-D9698462D693}" destId="{38378581-D77B-4C27-8F85-32DEB12B955D}" srcOrd="8" destOrd="0" presId="urn:microsoft.com/office/officeart/2005/8/layout/chevron1"/>
    <dgm:cxn modelId="{368ACD26-3091-4B19-B54A-6D9758D536DE}" type="presParOf" srcId="{577C5DFF-0169-405B-BD6B-D9698462D693}" destId="{AE6066BE-4E83-4ABE-90FF-920F7A39D309}" srcOrd="9" destOrd="0" presId="urn:microsoft.com/office/officeart/2005/8/layout/chevron1"/>
    <dgm:cxn modelId="{3940BF30-87C1-42CE-9C45-8FE5BEEAFB3D}" type="presParOf" srcId="{577C5DFF-0169-405B-BD6B-D9698462D693}" destId="{099DFB07-C51D-4C4E-BE0A-D06769894020}" srcOrd="10" destOrd="0" presId="urn:microsoft.com/office/officeart/2005/8/layout/chevron1"/>
    <dgm:cxn modelId="{D3B9C317-FA11-4281-91EF-3D614426B127}" type="presParOf" srcId="{577C5DFF-0169-405B-BD6B-D9698462D693}" destId="{ACEA1849-D81D-40DD-8702-2CC7094E7128}" srcOrd="11" destOrd="0" presId="urn:microsoft.com/office/officeart/2005/8/layout/chevron1"/>
    <dgm:cxn modelId="{593EE554-469A-4C2D-9576-08DE750DED79}" type="presParOf" srcId="{577C5DFF-0169-405B-BD6B-D9698462D693}" destId="{75B77893-E941-4668-B592-7A881D6A3DF8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4DD94A-97EA-4E8C-81EB-27585263E7BB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870C385B-2D8A-4D0F-B026-D99387AC8502}">
      <dgm:prSet phldrT="[Text]"/>
      <dgm:spPr/>
      <dgm:t>
        <a:bodyPr/>
        <a:lstStyle/>
        <a:p>
          <a:r>
            <a:rPr lang="fr-FR" dirty="0"/>
            <a:t>DEVELOPMENT</a:t>
          </a:r>
        </a:p>
      </dgm:t>
    </dgm:pt>
    <dgm:pt modelId="{428AE5E2-EA0A-4881-8060-81E43F4DCC09}" type="parTrans" cxnId="{30525B2B-4978-4B8C-A777-BE4DFDEEBB6E}">
      <dgm:prSet/>
      <dgm:spPr/>
      <dgm:t>
        <a:bodyPr/>
        <a:lstStyle/>
        <a:p>
          <a:endParaRPr lang="fr-FR"/>
        </a:p>
      </dgm:t>
    </dgm:pt>
    <dgm:pt modelId="{FD7730FF-C9A0-4FC1-B87F-54E87F78152F}" type="sibTrans" cxnId="{30525B2B-4978-4B8C-A777-BE4DFDEEBB6E}">
      <dgm:prSet/>
      <dgm:spPr/>
      <dgm:t>
        <a:bodyPr/>
        <a:lstStyle/>
        <a:p>
          <a:endParaRPr lang="fr-FR"/>
        </a:p>
      </dgm:t>
    </dgm:pt>
    <dgm:pt modelId="{B5BC3169-78D8-4A08-A913-C5141009417B}">
      <dgm:prSet phldrT="[Text]"/>
      <dgm:spPr/>
      <dgm:t>
        <a:bodyPr/>
        <a:lstStyle/>
        <a:p>
          <a:r>
            <a:rPr lang="fr-FR" dirty="0"/>
            <a:t>SOURCE CONTROL</a:t>
          </a:r>
        </a:p>
      </dgm:t>
    </dgm:pt>
    <dgm:pt modelId="{81506EA2-473C-4F94-9125-9FB2089485FE}" type="parTrans" cxnId="{8FB2C80A-B375-4BC1-89F9-8C3D484DBB3E}">
      <dgm:prSet/>
      <dgm:spPr/>
      <dgm:t>
        <a:bodyPr/>
        <a:lstStyle/>
        <a:p>
          <a:endParaRPr lang="fr-FR"/>
        </a:p>
      </dgm:t>
    </dgm:pt>
    <dgm:pt modelId="{A8F88236-88E0-439F-82A0-0B8B1CD65241}" type="sibTrans" cxnId="{8FB2C80A-B375-4BC1-89F9-8C3D484DBB3E}">
      <dgm:prSet/>
      <dgm:spPr/>
      <dgm:t>
        <a:bodyPr/>
        <a:lstStyle/>
        <a:p>
          <a:endParaRPr lang="fr-FR"/>
        </a:p>
      </dgm:t>
    </dgm:pt>
    <dgm:pt modelId="{B6D4699C-EEAA-49F5-8481-2E1DF3FC6839}">
      <dgm:prSet phldrT="[Text]"/>
      <dgm:spPr/>
      <dgm:t>
        <a:bodyPr/>
        <a:lstStyle/>
        <a:p>
          <a:r>
            <a:rPr lang="fr-FR" dirty="0"/>
            <a:t>CODE REVIEW</a:t>
          </a:r>
        </a:p>
      </dgm:t>
    </dgm:pt>
    <dgm:pt modelId="{CA8AE9C5-E166-4789-852C-CF67A01D7045}" type="parTrans" cxnId="{CFB702CB-CB66-4013-83B4-55B989C14819}">
      <dgm:prSet/>
      <dgm:spPr/>
      <dgm:t>
        <a:bodyPr/>
        <a:lstStyle/>
        <a:p>
          <a:endParaRPr lang="fr-FR"/>
        </a:p>
      </dgm:t>
    </dgm:pt>
    <dgm:pt modelId="{539F6C7C-7A73-4C14-A213-E57127F08882}" type="sibTrans" cxnId="{CFB702CB-CB66-4013-83B4-55B989C14819}">
      <dgm:prSet/>
      <dgm:spPr/>
      <dgm:t>
        <a:bodyPr/>
        <a:lstStyle/>
        <a:p>
          <a:endParaRPr lang="fr-FR"/>
        </a:p>
      </dgm:t>
    </dgm:pt>
    <dgm:pt modelId="{E276D3B7-FAB6-4D48-8537-EB6E7B1A1D8D}">
      <dgm:prSet phldrT="[Text]"/>
      <dgm:spPr/>
      <dgm:t>
        <a:bodyPr/>
        <a:lstStyle/>
        <a:p>
          <a:r>
            <a:rPr lang="fr-FR" dirty="0"/>
            <a:t>CODE QUALITY</a:t>
          </a:r>
        </a:p>
      </dgm:t>
    </dgm:pt>
    <dgm:pt modelId="{F81A0F70-95DB-4F94-9A44-A584E4B40A3B}" type="parTrans" cxnId="{471C694F-03F0-478C-ADD3-017116A89CA9}">
      <dgm:prSet/>
      <dgm:spPr/>
      <dgm:t>
        <a:bodyPr/>
        <a:lstStyle/>
        <a:p>
          <a:endParaRPr lang="fr-FR"/>
        </a:p>
      </dgm:t>
    </dgm:pt>
    <dgm:pt modelId="{48AC97DF-C427-4FEA-B342-047FE91DD549}" type="sibTrans" cxnId="{471C694F-03F0-478C-ADD3-017116A89CA9}">
      <dgm:prSet/>
      <dgm:spPr/>
      <dgm:t>
        <a:bodyPr/>
        <a:lstStyle/>
        <a:p>
          <a:endParaRPr lang="fr-FR"/>
        </a:p>
      </dgm:t>
    </dgm:pt>
    <dgm:pt modelId="{7B04FE8E-8C60-4E87-BDCD-2DCB994515B1}">
      <dgm:prSet phldrT="[Text]"/>
      <dgm:spPr/>
      <dgm:t>
        <a:bodyPr/>
        <a:lstStyle/>
        <a:p>
          <a:r>
            <a:rPr lang="fr-FR" dirty="0"/>
            <a:t>CONITINIOUS INTEGRATION</a:t>
          </a:r>
        </a:p>
      </dgm:t>
    </dgm:pt>
    <dgm:pt modelId="{574ED92C-184A-47EE-B676-BF59F8A716F4}" type="parTrans" cxnId="{E91C21F6-23DA-4D3E-A90F-A77B9C464DAF}">
      <dgm:prSet/>
      <dgm:spPr/>
      <dgm:t>
        <a:bodyPr/>
        <a:lstStyle/>
        <a:p>
          <a:endParaRPr lang="fr-FR"/>
        </a:p>
      </dgm:t>
    </dgm:pt>
    <dgm:pt modelId="{1BA72E2C-EEDA-4A82-BE1E-6F330E45FCDD}" type="sibTrans" cxnId="{E91C21F6-23DA-4D3E-A90F-A77B9C464DAF}">
      <dgm:prSet/>
      <dgm:spPr/>
      <dgm:t>
        <a:bodyPr/>
        <a:lstStyle/>
        <a:p>
          <a:endParaRPr lang="fr-FR"/>
        </a:p>
      </dgm:t>
    </dgm:pt>
    <dgm:pt modelId="{577C5DFF-0169-405B-BD6B-D9698462D693}" type="pres">
      <dgm:prSet presAssocID="{864DD94A-97EA-4E8C-81EB-27585263E7BB}" presName="Name0" presStyleCnt="0">
        <dgm:presLayoutVars>
          <dgm:dir/>
          <dgm:animLvl val="lvl"/>
          <dgm:resizeHandles val="exact"/>
        </dgm:presLayoutVars>
      </dgm:prSet>
      <dgm:spPr/>
    </dgm:pt>
    <dgm:pt modelId="{A1AF315A-621C-4181-84A6-56AAAD94DDDB}" type="pres">
      <dgm:prSet presAssocID="{870C385B-2D8A-4D0F-B026-D99387AC850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56A1346-7703-43BB-B151-60AD906459BD}" type="pres">
      <dgm:prSet presAssocID="{FD7730FF-C9A0-4FC1-B87F-54E87F78152F}" presName="parTxOnlySpace" presStyleCnt="0"/>
      <dgm:spPr/>
    </dgm:pt>
    <dgm:pt modelId="{E4C87A7E-F3AF-4E41-9263-E7EF8F387682}" type="pres">
      <dgm:prSet presAssocID="{B5BC3169-78D8-4A08-A913-C5141009417B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4407B5A-D922-4A91-80B3-386391D14C8A}" type="pres">
      <dgm:prSet presAssocID="{A8F88236-88E0-439F-82A0-0B8B1CD65241}" presName="parTxOnlySpace" presStyleCnt="0"/>
      <dgm:spPr/>
    </dgm:pt>
    <dgm:pt modelId="{9EE3B76C-4C83-4A88-B7E8-9DB5575ADE98}" type="pres">
      <dgm:prSet presAssocID="{B6D4699C-EEAA-49F5-8481-2E1DF3FC683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3B866A5F-DB46-4974-8A6A-4646D23213E3}" type="pres">
      <dgm:prSet presAssocID="{539F6C7C-7A73-4C14-A213-E57127F08882}" presName="parTxOnlySpace" presStyleCnt="0"/>
      <dgm:spPr/>
    </dgm:pt>
    <dgm:pt modelId="{F59FCCCA-6896-45EE-80CF-7F532EB4954C}" type="pres">
      <dgm:prSet presAssocID="{E276D3B7-FAB6-4D48-8537-EB6E7B1A1D8D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AF88E75-0D19-4B76-9258-D922CD99B3AF}" type="pres">
      <dgm:prSet presAssocID="{48AC97DF-C427-4FEA-B342-047FE91DD549}" presName="parTxOnlySpace" presStyleCnt="0"/>
      <dgm:spPr/>
    </dgm:pt>
    <dgm:pt modelId="{38378581-D77B-4C27-8F85-32DEB12B955D}" type="pres">
      <dgm:prSet presAssocID="{7B04FE8E-8C60-4E87-BDCD-2DCB994515B1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8FB2C80A-B375-4BC1-89F9-8C3D484DBB3E}" srcId="{864DD94A-97EA-4E8C-81EB-27585263E7BB}" destId="{B5BC3169-78D8-4A08-A913-C5141009417B}" srcOrd="1" destOrd="0" parTransId="{81506EA2-473C-4F94-9125-9FB2089485FE}" sibTransId="{A8F88236-88E0-439F-82A0-0B8B1CD65241}"/>
    <dgm:cxn modelId="{30525B2B-4978-4B8C-A777-BE4DFDEEBB6E}" srcId="{864DD94A-97EA-4E8C-81EB-27585263E7BB}" destId="{870C385B-2D8A-4D0F-B026-D99387AC8502}" srcOrd="0" destOrd="0" parTransId="{428AE5E2-EA0A-4881-8060-81E43F4DCC09}" sibTransId="{FD7730FF-C9A0-4FC1-B87F-54E87F78152F}"/>
    <dgm:cxn modelId="{471C694F-03F0-478C-ADD3-017116A89CA9}" srcId="{864DD94A-97EA-4E8C-81EB-27585263E7BB}" destId="{E276D3B7-FAB6-4D48-8537-EB6E7B1A1D8D}" srcOrd="3" destOrd="0" parTransId="{F81A0F70-95DB-4F94-9A44-A584E4B40A3B}" sibTransId="{48AC97DF-C427-4FEA-B342-047FE91DD549}"/>
    <dgm:cxn modelId="{89C46D92-4D9D-473F-BF0B-4886A8A59299}" type="presOf" srcId="{E276D3B7-FAB6-4D48-8537-EB6E7B1A1D8D}" destId="{F59FCCCA-6896-45EE-80CF-7F532EB4954C}" srcOrd="0" destOrd="0" presId="urn:microsoft.com/office/officeart/2005/8/layout/chevron1"/>
    <dgm:cxn modelId="{0955A8AD-EF93-41EF-B2B3-45B07E85A7FA}" type="presOf" srcId="{B6D4699C-EEAA-49F5-8481-2E1DF3FC6839}" destId="{9EE3B76C-4C83-4A88-B7E8-9DB5575ADE98}" srcOrd="0" destOrd="0" presId="urn:microsoft.com/office/officeart/2005/8/layout/chevron1"/>
    <dgm:cxn modelId="{7BB6F1BB-6954-4061-AB02-E6FB25A77AAC}" type="presOf" srcId="{7B04FE8E-8C60-4E87-BDCD-2DCB994515B1}" destId="{38378581-D77B-4C27-8F85-32DEB12B955D}" srcOrd="0" destOrd="0" presId="urn:microsoft.com/office/officeart/2005/8/layout/chevron1"/>
    <dgm:cxn modelId="{62CEB1C4-565C-42DF-B2A2-991619EF76F6}" type="presOf" srcId="{B5BC3169-78D8-4A08-A913-C5141009417B}" destId="{E4C87A7E-F3AF-4E41-9263-E7EF8F387682}" srcOrd="0" destOrd="0" presId="urn:microsoft.com/office/officeart/2005/8/layout/chevron1"/>
    <dgm:cxn modelId="{CFB702CB-CB66-4013-83B4-55B989C14819}" srcId="{864DD94A-97EA-4E8C-81EB-27585263E7BB}" destId="{B6D4699C-EEAA-49F5-8481-2E1DF3FC6839}" srcOrd="2" destOrd="0" parTransId="{CA8AE9C5-E166-4789-852C-CF67A01D7045}" sibTransId="{539F6C7C-7A73-4C14-A213-E57127F08882}"/>
    <dgm:cxn modelId="{CC6E96D0-978A-4794-AA95-C9CBAE725381}" type="presOf" srcId="{864DD94A-97EA-4E8C-81EB-27585263E7BB}" destId="{577C5DFF-0169-405B-BD6B-D9698462D693}" srcOrd="0" destOrd="0" presId="urn:microsoft.com/office/officeart/2005/8/layout/chevron1"/>
    <dgm:cxn modelId="{DC5D0EF6-D260-495D-9B40-0BE91448030B}" type="presOf" srcId="{870C385B-2D8A-4D0F-B026-D99387AC8502}" destId="{A1AF315A-621C-4181-84A6-56AAAD94DDDB}" srcOrd="0" destOrd="0" presId="urn:microsoft.com/office/officeart/2005/8/layout/chevron1"/>
    <dgm:cxn modelId="{E91C21F6-23DA-4D3E-A90F-A77B9C464DAF}" srcId="{864DD94A-97EA-4E8C-81EB-27585263E7BB}" destId="{7B04FE8E-8C60-4E87-BDCD-2DCB994515B1}" srcOrd="4" destOrd="0" parTransId="{574ED92C-184A-47EE-B676-BF59F8A716F4}" sibTransId="{1BA72E2C-EEDA-4A82-BE1E-6F330E45FCDD}"/>
    <dgm:cxn modelId="{AFEFEFD2-5B7E-4D9B-A64B-D2BCEA38ED50}" type="presParOf" srcId="{577C5DFF-0169-405B-BD6B-D9698462D693}" destId="{A1AF315A-621C-4181-84A6-56AAAD94DDDB}" srcOrd="0" destOrd="0" presId="urn:microsoft.com/office/officeart/2005/8/layout/chevron1"/>
    <dgm:cxn modelId="{B291517A-6380-4778-99D1-1E987E57012C}" type="presParOf" srcId="{577C5DFF-0169-405B-BD6B-D9698462D693}" destId="{956A1346-7703-43BB-B151-60AD906459BD}" srcOrd="1" destOrd="0" presId="urn:microsoft.com/office/officeart/2005/8/layout/chevron1"/>
    <dgm:cxn modelId="{3A1BA010-7705-46D3-9824-692804A894B5}" type="presParOf" srcId="{577C5DFF-0169-405B-BD6B-D9698462D693}" destId="{E4C87A7E-F3AF-4E41-9263-E7EF8F387682}" srcOrd="2" destOrd="0" presId="urn:microsoft.com/office/officeart/2005/8/layout/chevron1"/>
    <dgm:cxn modelId="{5F972667-8394-4BBB-A388-16E206424446}" type="presParOf" srcId="{577C5DFF-0169-405B-BD6B-D9698462D693}" destId="{D4407B5A-D922-4A91-80B3-386391D14C8A}" srcOrd="3" destOrd="0" presId="urn:microsoft.com/office/officeart/2005/8/layout/chevron1"/>
    <dgm:cxn modelId="{8EA32FEE-B6D8-4A7B-89BC-4E9AF5A2FAFA}" type="presParOf" srcId="{577C5DFF-0169-405B-BD6B-D9698462D693}" destId="{9EE3B76C-4C83-4A88-B7E8-9DB5575ADE98}" srcOrd="4" destOrd="0" presId="urn:microsoft.com/office/officeart/2005/8/layout/chevron1"/>
    <dgm:cxn modelId="{EC78C72C-316C-4CA8-B68B-683F65CE1159}" type="presParOf" srcId="{577C5DFF-0169-405B-BD6B-D9698462D693}" destId="{3B866A5F-DB46-4974-8A6A-4646D23213E3}" srcOrd="5" destOrd="0" presId="urn:microsoft.com/office/officeart/2005/8/layout/chevron1"/>
    <dgm:cxn modelId="{1048FFAC-D2BA-4694-9E7E-749093ECA7C6}" type="presParOf" srcId="{577C5DFF-0169-405B-BD6B-D9698462D693}" destId="{F59FCCCA-6896-45EE-80CF-7F532EB4954C}" srcOrd="6" destOrd="0" presId="urn:microsoft.com/office/officeart/2005/8/layout/chevron1"/>
    <dgm:cxn modelId="{F1237E2D-F173-4DCC-B941-DBD3CBC54D44}" type="presParOf" srcId="{577C5DFF-0169-405B-BD6B-D9698462D693}" destId="{1AF88E75-0D19-4B76-9258-D922CD99B3AF}" srcOrd="7" destOrd="0" presId="urn:microsoft.com/office/officeart/2005/8/layout/chevron1"/>
    <dgm:cxn modelId="{2BFF3751-BDA9-42ED-9CF4-C4B70057FF3C}" type="presParOf" srcId="{577C5DFF-0169-405B-BD6B-D9698462D693}" destId="{38378581-D77B-4C27-8F85-32DEB12B955D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F315A-621C-4181-84A6-56AAAD94DDDB}">
      <dsp:nvSpPr>
        <dsp:cNvPr id="0" name=""/>
        <dsp:cNvSpPr/>
      </dsp:nvSpPr>
      <dsp:spPr>
        <a:xfrm>
          <a:off x="1527" y="87333"/>
          <a:ext cx="842659" cy="33706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PLAN</a:t>
          </a:r>
        </a:p>
      </dsp:txBody>
      <dsp:txXfrm>
        <a:off x="170059" y="87333"/>
        <a:ext cx="505596" cy="337063"/>
      </dsp:txXfrm>
    </dsp:sp>
    <dsp:sp modelId="{E4C87A7E-F3AF-4E41-9263-E7EF8F387682}">
      <dsp:nvSpPr>
        <dsp:cNvPr id="0" name=""/>
        <dsp:cNvSpPr/>
      </dsp:nvSpPr>
      <dsp:spPr>
        <a:xfrm>
          <a:off x="759921" y="87333"/>
          <a:ext cx="842659" cy="33706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DESIGN</a:t>
          </a:r>
        </a:p>
      </dsp:txBody>
      <dsp:txXfrm>
        <a:off x="928453" y="87333"/>
        <a:ext cx="505596" cy="337063"/>
      </dsp:txXfrm>
    </dsp:sp>
    <dsp:sp modelId="{9EE3B76C-4C83-4A88-B7E8-9DB5575ADE98}">
      <dsp:nvSpPr>
        <dsp:cNvPr id="0" name=""/>
        <dsp:cNvSpPr/>
      </dsp:nvSpPr>
      <dsp:spPr>
        <a:xfrm>
          <a:off x="1518315" y="87333"/>
          <a:ext cx="3654750" cy="33706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BUILD</a:t>
          </a:r>
        </a:p>
      </dsp:txBody>
      <dsp:txXfrm>
        <a:off x="1686847" y="87333"/>
        <a:ext cx="3317687" cy="337063"/>
      </dsp:txXfrm>
    </dsp:sp>
    <dsp:sp modelId="{F59FCCCA-6896-45EE-80CF-7F532EB4954C}">
      <dsp:nvSpPr>
        <dsp:cNvPr id="0" name=""/>
        <dsp:cNvSpPr/>
      </dsp:nvSpPr>
      <dsp:spPr>
        <a:xfrm>
          <a:off x="5088800" y="87333"/>
          <a:ext cx="842659" cy="33706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DEPLOY</a:t>
          </a:r>
        </a:p>
      </dsp:txBody>
      <dsp:txXfrm>
        <a:off x="5257332" y="87333"/>
        <a:ext cx="505596" cy="337063"/>
      </dsp:txXfrm>
    </dsp:sp>
    <dsp:sp modelId="{38378581-D77B-4C27-8F85-32DEB12B955D}">
      <dsp:nvSpPr>
        <dsp:cNvPr id="0" name=""/>
        <dsp:cNvSpPr/>
      </dsp:nvSpPr>
      <dsp:spPr>
        <a:xfrm>
          <a:off x="5847193" y="87333"/>
          <a:ext cx="842659" cy="33706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TEST</a:t>
          </a:r>
        </a:p>
      </dsp:txBody>
      <dsp:txXfrm>
        <a:off x="6015725" y="87333"/>
        <a:ext cx="505596" cy="337063"/>
      </dsp:txXfrm>
    </dsp:sp>
    <dsp:sp modelId="{099DFB07-C51D-4C4E-BE0A-D06769894020}">
      <dsp:nvSpPr>
        <dsp:cNvPr id="0" name=""/>
        <dsp:cNvSpPr/>
      </dsp:nvSpPr>
      <dsp:spPr>
        <a:xfrm>
          <a:off x="6605587" y="87333"/>
          <a:ext cx="842659" cy="33706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RELEASE</a:t>
          </a:r>
        </a:p>
      </dsp:txBody>
      <dsp:txXfrm>
        <a:off x="6774119" y="87333"/>
        <a:ext cx="505596" cy="337063"/>
      </dsp:txXfrm>
    </dsp:sp>
    <dsp:sp modelId="{75B77893-E941-4668-B592-7A881D6A3DF8}">
      <dsp:nvSpPr>
        <dsp:cNvPr id="0" name=""/>
        <dsp:cNvSpPr/>
      </dsp:nvSpPr>
      <dsp:spPr>
        <a:xfrm>
          <a:off x="7363981" y="87333"/>
          <a:ext cx="842659" cy="33706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 dirty="0"/>
            <a:t>OPERATE</a:t>
          </a:r>
        </a:p>
      </dsp:txBody>
      <dsp:txXfrm>
        <a:off x="7532513" y="87333"/>
        <a:ext cx="505596" cy="3370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F315A-621C-4181-84A6-56AAAD94DDDB}">
      <dsp:nvSpPr>
        <dsp:cNvPr id="0" name=""/>
        <dsp:cNvSpPr/>
      </dsp:nvSpPr>
      <dsp:spPr>
        <a:xfrm>
          <a:off x="884" y="65668"/>
          <a:ext cx="787498" cy="314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00" kern="1200" dirty="0"/>
            <a:t>DEVELOPMENT</a:t>
          </a:r>
        </a:p>
      </dsp:txBody>
      <dsp:txXfrm>
        <a:off x="158384" y="65668"/>
        <a:ext cx="472499" cy="314999"/>
      </dsp:txXfrm>
    </dsp:sp>
    <dsp:sp modelId="{E4C87A7E-F3AF-4E41-9263-E7EF8F387682}">
      <dsp:nvSpPr>
        <dsp:cNvPr id="0" name=""/>
        <dsp:cNvSpPr/>
      </dsp:nvSpPr>
      <dsp:spPr>
        <a:xfrm>
          <a:off x="709633" y="65668"/>
          <a:ext cx="787498" cy="314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00" kern="1200" dirty="0"/>
            <a:t>SOURCE CONTROL</a:t>
          </a:r>
        </a:p>
      </dsp:txBody>
      <dsp:txXfrm>
        <a:off x="867133" y="65668"/>
        <a:ext cx="472499" cy="314999"/>
      </dsp:txXfrm>
    </dsp:sp>
    <dsp:sp modelId="{9EE3B76C-4C83-4A88-B7E8-9DB5575ADE98}">
      <dsp:nvSpPr>
        <dsp:cNvPr id="0" name=""/>
        <dsp:cNvSpPr/>
      </dsp:nvSpPr>
      <dsp:spPr>
        <a:xfrm>
          <a:off x="1418381" y="65668"/>
          <a:ext cx="787498" cy="314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00" kern="1200" dirty="0"/>
            <a:t>CODE REVIEW</a:t>
          </a:r>
        </a:p>
      </dsp:txBody>
      <dsp:txXfrm>
        <a:off x="1575881" y="65668"/>
        <a:ext cx="472499" cy="314999"/>
      </dsp:txXfrm>
    </dsp:sp>
    <dsp:sp modelId="{F59FCCCA-6896-45EE-80CF-7F532EB4954C}">
      <dsp:nvSpPr>
        <dsp:cNvPr id="0" name=""/>
        <dsp:cNvSpPr/>
      </dsp:nvSpPr>
      <dsp:spPr>
        <a:xfrm>
          <a:off x="2127130" y="65668"/>
          <a:ext cx="787498" cy="314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00" kern="1200" dirty="0"/>
            <a:t>CODE QUALITY</a:t>
          </a:r>
        </a:p>
      </dsp:txBody>
      <dsp:txXfrm>
        <a:off x="2284630" y="65668"/>
        <a:ext cx="472499" cy="314999"/>
      </dsp:txXfrm>
    </dsp:sp>
    <dsp:sp modelId="{38378581-D77B-4C27-8F85-32DEB12B955D}">
      <dsp:nvSpPr>
        <dsp:cNvPr id="0" name=""/>
        <dsp:cNvSpPr/>
      </dsp:nvSpPr>
      <dsp:spPr>
        <a:xfrm>
          <a:off x="2835878" y="65668"/>
          <a:ext cx="787498" cy="3149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6668" rIns="6668" bIns="6668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00" kern="1200" dirty="0"/>
            <a:t>CONITINIOUS INTEGRATION</a:t>
          </a:r>
        </a:p>
      </dsp:txBody>
      <dsp:txXfrm>
        <a:off x="2993378" y="65668"/>
        <a:ext cx="472499" cy="3149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7354966C-D6E6-F04E-A5BD-852C3FE9A9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AE16322-16E6-2749-B13A-613E7D7F85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65AA6D-9D93-8A4B-976B-2530A4B73B39}" type="datetimeFigureOut">
              <a:rPr lang="en-US" smtClean="0"/>
              <a:t>3/6/2023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5CD1621-E08B-EA45-81E3-343AAECA6C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1DA3B09-BEDE-634F-BFCF-8EE2345C5B0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F6EDA3-CB55-B44B-927E-3DD4D48E7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0167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6D2D41-3182-E949-BFC8-5676EDF731BA}" type="datetimeFigureOut">
              <a:rPr lang="fr-FR" smtClean="0"/>
              <a:t>06/03/2023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5EA5C9-AF5C-2A4B-A583-8BD73198963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0719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EA5C9-AF5C-2A4B-A583-8BD73198963A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73647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EA5C9-AF5C-2A4B-A583-8BD73198963A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5151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EA5C9-AF5C-2A4B-A583-8BD73198963A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1891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EA5C9-AF5C-2A4B-A583-8BD73198963A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67345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EA5C9-AF5C-2A4B-A583-8BD73198963A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8810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EA5C9-AF5C-2A4B-A583-8BD73198963A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7920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EA5C9-AF5C-2A4B-A583-8BD73198963A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30908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EA5C9-AF5C-2A4B-A583-8BD73198963A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7378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EA5C9-AF5C-2A4B-A583-8BD73198963A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77710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EA5C9-AF5C-2A4B-A583-8BD73198963A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34212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EA5C9-AF5C-2A4B-A583-8BD73198963A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8516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21484-8C44-41CF-8DFF-724309B46DBE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9567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21484-8C44-41CF-8DFF-724309B46DBE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0358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21484-8C44-41CF-8DFF-724309B46DBE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8065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21484-8C44-41CF-8DFF-724309B46DBE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4357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221484-8C44-41CF-8DFF-724309B46DBE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84068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EA5C9-AF5C-2A4B-A583-8BD73198963A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140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EA5C9-AF5C-2A4B-A583-8BD73198963A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4820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EA5C9-AF5C-2A4B-A583-8BD73198963A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5140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98203829-D1BC-FF41-BBAF-BC7431CF94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36520" y="640080"/>
            <a:ext cx="3878580" cy="391668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2B7BFA7-E80C-B143-AA2C-84C2828563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01223" y="2052327"/>
            <a:ext cx="2965350" cy="10388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6050D6A-B7E6-5942-A46E-3B5964BC8379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7C40985-B264-C946-882D-6CA075BCE69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6306" y="1032726"/>
            <a:ext cx="3131388" cy="313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572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6CBD0234-9171-B84F-937E-EE789D69275C}"/>
              </a:ext>
            </a:extLst>
          </p:cNvPr>
          <p:cNvSpPr/>
          <p:nvPr userDrawn="1"/>
        </p:nvSpPr>
        <p:spPr>
          <a:xfrm>
            <a:off x="0" y="0"/>
            <a:ext cx="2118511" cy="5143500"/>
          </a:xfrm>
          <a:prstGeom prst="rect">
            <a:avLst/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8E995-EB53-9349-8032-2E4630C1CE46}" type="slidenum">
              <a:rPr lang="fr-FR" smtClean="0"/>
              <a:t>‹#›</a:t>
            </a:fld>
            <a:endParaRPr lang="fr-FR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7E0C4CF-269D-D64A-8E6E-B9F9CC194599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2962275" y="577093"/>
            <a:ext cx="437588" cy="209911"/>
          </a:xfrm>
        </p:spPr>
        <p:txBody>
          <a:bodyPr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800" b="0" i="0" smtClean="0">
                <a:solidFill>
                  <a:schemeClr val="tx1"/>
                </a:solidFill>
                <a:effectLst/>
                <a:latin typeface="Georgia" panose="02040502050405020303" pitchFamily="18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01.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B415F42-F5AF-094B-90CD-C57813023F8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472255" y="609342"/>
            <a:ext cx="2271884" cy="460996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3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0" indent="0">
              <a:lnSpc>
                <a:spcPts val="1100"/>
              </a:lnSpc>
              <a:buNone/>
              <a:defRPr sz="10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0" indent="0" algn="l">
              <a:lnSpc>
                <a:spcPts val="1100"/>
              </a:lnSpc>
              <a:spcBef>
                <a:spcPts val="0"/>
              </a:spcBef>
              <a:buNone/>
              <a:defRPr sz="1000" b="0" i="0">
                <a:solidFill>
                  <a:schemeClr val="tx1"/>
                </a:solidFill>
                <a:latin typeface="Trenda Light" pitchFamily="2" charset="77"/>
              </a:defRPr>
            </a:lvl5pPr>
            <a:lvl6pPr marL="0" indent="0" algn="l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Trenda" pitchFamily="2" charset="77"/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CHAPTER TITLE</a:t>
            </a:r>
          </a:p>
          <a:p>
            <a:pPr lvl="1"/>
            <a:r>
              <a:rPr lang="fr-FR"/>
              <a:t>SUBTITLE</a:t>
            </a:r>
          </a:p>
          <a:p>
            <a:pPr lvl="2"/>
            <a:r>
              <a:rPr lang="fr-FR"/>
              <a:t>P.00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4B44D17D-9DA2-1240-B21C-7CDCB538F92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2962275" y="1245827"/>
            <a:ext cx="437588" cy="209911"/>
          </a:xfrm>
        </p:spPr>
        <p:txBody>
          <a:bodyPr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800" b="0" i="0" smtClean="0">
                <a:solidFill>
                  <a:schemeClr val="tx1"/>
                </a:solidFill>
                <a:effectLst/>
                <a:latin typeface="Georgia" panose="02040502050405020303" pitchFamily="18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02.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9E7D4F8-BD0A-3745-B8C9-B75B53958059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2962275" y="1911078"/>
            <a:ext cx="437588" cy="209911"/>
          </a:xfrm>
        </p:spPr>
        <p:txBody>
          <a:bodyPr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800" b="0" i="0" smtClean="0">
                <a:solidFill>
                  <a:schemeClr val="tx1"/>
                </a:solidFill>
                <a:effectLst/>
                <a:latin typeface="Georgia" panose="02040502050405020303" pitchFamily="18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03.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4FCCF8CF-4471-854A-9804-1B1D4535E3A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962275" y="2584089"/>
            <a:ext cx="437588" cy="209911"/>
          </a:xfrm>
        </p:spPr>
        <p:txBody>
          <a:bodyPr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800" b="0" i="0" smtClean="0">
                <a:solidFill>
                  <a:schemeClr val="tx1"/>
                </a:solidFill>
                <a:effectLst/>
                <a:latin typeface="Georgia" panose="02040502050405020303" pitchFamily="18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04.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93C4E029-A1BA-9342-8CCC-3DC69B1D540D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2962275" y="3254588"/>
            <a:ext cx="437588" cy="209911"/>
          </a:xfrm>
        </p:spPr>
        <p:txBody>
          <a:bodyPr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800" b="0" i="0" smtClean="0">
                <a:solidFill>
                  <a:schemeClr val="tx1"/>
                </a:solidFill>
                <a:effectLst/>
                <a:latin typeface="Georgia" panose="02040502050405020303" pitchFamily="18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05.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E0AB6D01-36A7-6946-A1D6-8C3FB2F4BBDE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2962275" y="3919991"/>
            <a:ext cx="437588" cy="209911"/>
          </a:xfrm>
        </p:spPr>
        <p:txBody>
          <a:bodyPr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800" b="0" i="0" smtClean="0">
                <a:solidFill>
                  <a:schemeClr val="tx1"/>
                </a:solidFill>
                <a:effectLst/>
                <a:latin typeface="Georgia" panose="02040502050405020303" pitchFamily="18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06.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FA0167D2-2E5D-DF48-BB8A-DD31E8F8FA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4" y="4606097"/>
            <a:ext cx="426499" cy="94778"/>
          </a:xfrm>
          <a:prstGeom prst="rect">
            <a:avLst/>
          </a:prstGeom>
        </p:spPr>
      </p:pic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AD2DFD5E-765B-7145-88FE-88B599076520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3472255" y="3953931"/>
            <a:ext cx="2271884" cy="460996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3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0" indent="0">
              <a:lnSpc>
                <a:spcPts val="1100"/>
              </a:lnSpc>
              <a:buNone/>
              <a:defRPr sz="10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0" indent="0" algn="l">
              <a:lnSpc>
                <a:spcPts val="1100"/>
              </a:lnSpc>
              <a:spcBef>
                <a:spcPts val="0"/>
              </a:spcBef>
              <a:buNone/>
              <a:defRPr sz="1000" b="0" i="0">
                <a:solidFill>
                  <a:schemeClr val="tx1"/>
                </a:solidFill>
                <a:latin typeface="Trenda Light" pitchFamily="2" charset="77"/>
              </a:defRPr>
            </a:lvl5pPr>
            <a:lvl6pPr marL="0" indent="0" algn="l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Trenda" pitchFamily="2" charset="77"/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CHAPTER TITLE</a:t>
            </a:r>
          </a:p>
          <a:p>
            <a:pPr lvl="1"/>
            <a:r>
              <a:rPr lang="fr-FR"/>
              <a:t>SUBTITLE</a:t>
            </a:r>
          </a:p>
          <a:p>
            <a:pPr lvl="2"/>
            <a:r>
              <a:rPr lang="fr-FR"/>
              <a:t>P.00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D90B0D23-E23E-734D-B5CC-1654B74F0481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3472255" y="3285014"/>
            <a:ext cx="2271884" cy="460996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3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0" indent="0">
              <a:lnSpc>
                <a:spcPts val="1100"/>
              </a:lnSpc>
              <a:buNone/>
              <a:defRPr sz="10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0" indent="0" algn="l">
              <a:lnSpc>
                <a:spcPts val="1100"/>
              </a:lnSpc>
              <a:spcBef>
                <a:spcPts val="0"/>
              </a:spcBef>
              <a:buNone/>
              <a:defRPr sz="1000" b="0" i="0">
                <a:solidFill>
                  <a:schemeClr val="tx1"/>
                </a:solidFill>
                <a:latin typeface="Trenda Light" pitchFamily="2" charset="77"/>
              </a:defRPr>
            </a:lvl5pPr>
            <a:lvl6pPr marL="0" indent="0" algn="l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Trenda" pitchFamily="2" charset="77"/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CHAPTER TITLE</a:t>
            </a:r>
          </a:p>
          <a:p>
            <a:pPr lvl="1"/>
            <a:r>
              <a:rPr lang="fr-FR"/>
              <a:t>SUBTITLE</a:t>
            </a:r>
          </a:p>
          <a:p>
            <a:pPr lvl="2"/>
            <a:r>
              <a:rPr lang="fr-FR"/>
              <a:t>P.00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C7A5A07C-7200-9849-A0C0-A0D0769AB0F3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3472255" y="2616096"/>
            <a:ext cx="2271884" cy="460996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3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0" indent="0">
              <a:lnSpc>
                <a:spcPts val="1100"/>
              </a:lnSpc>
              <a:buNone/>
              <a:defRPr sz="10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0" indent="0" algn="l">
              <a:lnSpc>
                <a:spcPts val="1100"/>
              </a:lnSpc>
              <a:spcBef>
                <a:spcPts val="0"/>
              </a:spcBef>
              <a:buNone/>
              <a:defRPr sz="1000" b="0" i="0">
                <a:solidFill>
                  <a:schemeClr val="tx1"/>
                </a:solidFill>
                <a:latin typeface="Trenda Light" pitchFamily="2" charset="77"/>
              </a:defRPr>
            </a:lvl5pPr>
            <a:lvl6pPr marL="0" indent="0" algn="l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Trenda" pitchFamily="2" charset="77"/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CHAPTER TITLE</a:t>
            </a:r>
          </a:p>
          <a:p>
            <a:pPr lvl="1"/>
            <a:r>
              <a:rPr lang="fr-FR"/>
              <a:t>SUBTITLE</a:t>
            </a:r>
          </a:p>
          <a:p>
            <a:pPr lvl="2"/>
            <a:r>
              <a:rPr lang="fr-FR"/>
              <a:t>P.00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90DEA746-7363-6B42-9592-78C18F999811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3472255" y="1947178"/>
            <a:ext cx="2271884" cy="460996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3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0" indent="0">
              <a:lnSpc>
                <a:spcPts val="1100"/>
              </a:lnSpc>
              <a:buNone/>
              <a:defRPr sz="10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0" indent="0" algn="l">
              <a:lnSpc>
                <a:spcPts val="1100"/>
              </a:lnSpc>
              <a:spcBef>
                <a:spcPts val="0"/>
              </a:spcBef>
              <a:buNone/>
              <a:defRPr sz="1000" b="0" i="0">
                <a:solidFill>
                  <a:schemeClr val="tx1"/>
                </a:solidFill>
                <a:latin typeface="Trenda Light" pitchFamily="2" charset="77"/>
              </a:defRPr>
            </a:lvl5pPr>
            <a:lvl6pPr marL="0" indent="0" algn="l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Trenda" pitchFamily="2" charset="77"/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CHAPTER TITLE</a:t>
            </a:r>
          </a:p>
          <a:p>
            <a:pPr lvl="1"/>
            <a:r>
              <a:rPr lang="fr-FR"/>
              <a:t>SUBTITLE</a:t>
            </a:r>
          </a:p>
          <a:p>
            <a:pPr lvl="2"/>
            <a:r>
              <a:rPr lang="fr-FR"/>
              <a:t>P.00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E3070875-22EB-D047-8E66-88B4D159DC89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3472255" y="1278260"/>
            <a:ext cx="2271884" cy="460996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3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0" indent="0">
              <a:lnSpc>
                <a:spcPts val="1100"/>
              </a:lnSpc>
              <a:buNone/>
              <a:defRPr sz="10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0" indent="0" algn="l">
              <a:lnSpc>
                <a:spcPts val="1100"/>
              </a:lnSpc>
              <a:spcBef>
                <a:spcPts val="0"/>
              </a:spcBef>
              <a:buNone/>
              <a:defRPr sz="1000" b="0" i="0">
                <a:solidFill>
                  <a:schemeClr val="tx1"/>
                </a:solidFill>
                <a:latin typeface="Trenda Light" pitchFamily="2" charset="77"/>
              </a:defRPr>
            </a:lvl5pPr>
            <a:lvl6pPr marL="0" indent="0" algn="l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Trenda" pitchFamily="2" charset="77"/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CHAPTER TITLE</a:t>
            </a:r>
          </a:p>
          <a:p>
            <a:pPr lvl="1"/>
            <a:r>
              <a:rPr lang="fr-FR"/>
              <a:t>SUBTITLE</a:t>
            </a:r>
          </a:p>
          <a:p>
            <a:pPr lvl="2"/>
            <a:r>
              <a:rPr lang="fr-FR"/>
              <a:t>P.00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E440B683-7920-C14D-BA58-3C610BC642F9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5934228" y="577093"/>
            <a:ext cx="437588" cy="209911"/>
          </a:xfrm>
        </p:spPr>
        <p:txBody>
          <a:bodyPr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800" b="0" i="0" smtClean="0">
                <a:solidFill>
                  <a:schemeClr val="tx1"/>
                </a:solidFill>
                <a:effectLst/>
                <a:latin typeface="Georgia" panose="02040502050405020303" pitchFamily="18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07.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4EEBAD09-E571-5B48-BBC6-4D5CB1002EB3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6444207" y="609342"/>
            <a:ext cx="2341017" cy="460996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3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0" indent="0">
              <a:lnSpc>
                <a:spcPts val="1100"/>
              </a:lnSpc>
              <a:buNone/>
              <a:defRPr sz="10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0" indent="0" algn="l">
              <a:lnSpc>
                <a:spcPts val="1100"/>
              </a:lnSpc>
              <a:spcBef>
                <a:spcPts val="0"/>
              </a:spcBef>
              <a:buNone/>
              <a:defRPr sz="1000" b="0" i="0">
                <a:solidFill>
                  <a:schemeClr val="tx1"/>
                </a:solidFill>
                <a:latin typeface="Trenda Light" pitchFamily="2" charset="77"/>
              </a:defRPr>
            </a:lvl5pPr>
            <a:lvl6pPr marL="0" indent="0" algn="l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Trenda" pitchFamily="2" charset="77"/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CHAPTER TITLE</a:t>
            </a:r>
          </a:p>
          <a:p>
            <a:pPr lvl="1"/>
            <a:r>
              <a:rPr lang="fr-FR"/>
              <a:t>SUBTITLE</a:t>
            </a:r>
          </a:p>
          <a:p>
            <a:pPr lvl="2"/>
            <a:r>
              <a:rPr lang="fr-FR"/>
              <a:t>P.00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DCE1C09A-C522-524B-A796-51629473970F}"/>
              </a:ext>
            </a:extLst>
          </p:cNvPr>
          <p:cNvSpPr>
            <a:spLocks noGrp="1"/>
          </p:cNvSpPr>
          <p:nvPr>
            <p:ph type="body" idx="53" hasCustomPrompt="1"/>
          </p:nvPr>
        </p:nvSpPr>
        <p:spPr>
          <a:xfrm>
            <a:off x="5934228" y="1245827"/>
            <a:ext cx="437588" cy="209911"/>
          </a:xfrm>
        </p:spPr>
        <p:txBody>
          <a:bodyPr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800" b="0" i="0" smtClean="0">
                <a:solidFill>
                  <a:schemeClr val="tx1"/>
                </a:solidFill>
                <a:effectLst/>
                <a:latin typeface="Georgia" panose="02040502050405020303" pitchFamily="18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08.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C6BDEC20-EED9-BB49-8A28-FA9DF9670912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5934228" y="1911078"/>
            <a:ext cx="437588" cy="209911"/>
          </a:xfrm>
        </p:spPr>
        <p:txBody>
          <a:bodyPr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800" b="0" i="0" smtClean="0">
                <a:solidFill>
                  <a:schemeClr val="tx1"/>
                </a:solidFill>
                <a:effectLst/>
                <a:latin typeface="Georgia" panose="02040502050405020303" pitchFamily="18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09.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EC5ED60C-D72F-8B43-A6B0-B3FF29461DBF}"/>
              </a:ext>
            </a:extLst>
          </p:cNvPr>
          <p:cNvSpPr>
            <a:spLocks noGrp="1"/>
          </p:cNvSpPr>
          <p:nvPr>
            <p:ph type="body" idx="55" hasCustomPrompt="1"/>
          </p:nvPr>
        </p:nvSpPr>
        <p:spPr>
          <a:xfrm>
            <a:off x="5934228" y="2584089"/>
            <a:ext cx="437588" cy="209911"/>
          </a:xfrm>
        </p:spPr>
        <p:txBody>
          <a:bodyPr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800" b="0" i="0" smtClean="0">
                <a:solidFill>
                  <a:schemeClr val="tx1"/>
                </a:solidFill>
                <a:effectLst/>
                <a:latin typeface="Georgia" panose="02040502050405020303" pitchFamily="18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10.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30FC832A-57E8-DC48-8EF3-F17C073F9DE1}"/>
              </a:ext>
            </a:extLst>
          </p:cNvPr>
          <p:cNvSpPr>
            <a:spLocks noGrp="1"/>
          </p:cNvSpPr>
          <p:nvPr>
            <p:ph type="body" idx="56" hasCustomPrompt="1"/>
          </p:nvPr>
        </p:nvSpPr>
        <p:spPr>
          <a:xfrm>
            <a:off x="5934228" y="3254588"/>
            <a:ext cx="437588" cy="209911"/>
          </a:xfrm>
        </p:spPr>
        <p:txBody>
          <a:bodyPr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800" b="0" i="0" smtClean="0">
                <a:solidFill>
                  <a:schemeClr val="tx1"/>
                </a:solidFill>
                <a:effectLst/>
                <a:latin typeface="Georgia" panose="02040502050405020303" pitchFamily="18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11.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A28DB286-98D0-B84E-8037-B81F1E2B2577}"/>
              </a:ext>
            </a:extLst>
          </p:cNvPr>
          <p:cNvSpPr>
            <a:spLocks noGrp="1"/>
          </p:cNvSpPr>
          <p:nvPr>
            <p:ph type="body" idx="57" hasCustomPrompt="1"/>
          </p:nvPr>
        </p:nvSpPr>
        <p:spPr>
          <a:xfrm>
            <a:off x="5934228" y="3919991"/>
            <a:ext cx="437588" cy="209911"/>
          </a:xfrm>
        </p:spPr>
        <p:txBody>
          <a:bodyPr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800" b="0" i="0" smtClean="0">
                <a:solidFill>
                  <a:schemeClr val="tx1"/>
                </a:solidFill>
                <a:effectLst/>
                <a:latin typeface="Georgia" panose="02040502050405020303" pitchFamily="18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12.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C4209019-9334-3249-8016-3EBF8401F563}"/>
              </a:ext>
            </a:extLst>
          </p:cNvPr>
          <p:cNvSpPr>
            <a:spLocks noGrp="1"/>
          </p:cNvSpPr>
          <p:nvPr>
            <p:ph type="body" idx="58" hasCustomPrompt="1"/>
          </p:nvPr>
        </p:nvSpPr>
        <p:spPr>
          <a:xfrm>
            <a:off x="6444207" y="3953931"/>
            <a:ext cx="2341017" cy="460996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3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0" indent="0">
              <a:lnSpc>
                <a:spcPts val="1100"/>
              </a:lnSpc>
              <a:buNone/>
              <a:defRPr sz="10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0" indent="0" algn="l">
              <a:lnSpc>
                <a:spcPts val="1100"/>
              </a:lnSpc>
              <a:spcBef>
                <a:spcPts val="0"/>
              </a:spcBef>
              <a:buNone/>
              <a:defRPr sz="1000" b="0" i="0">
                <a:solidFill>
                  <a:schemeClr val="tx1"/>
                </a:solidFill>
                <a:latin typeface="Trenda Light" pitchFamily="2" charset="77"/>
              </a:defRPr>
            </a:lvl5pPr>
            <a:lvl6pPr marL="0" indent="0" algn="l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Trenda" pitchFamily="2" charset="77"/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CHAPTER TITLE</a:t>
            </a:r>
          </a:p>
          <a:p>
            <a:pPr lvl="1"/>
            <a:r>
              <a:rPr lang="fr-FR"/>
              <a:t>SUBTITLE</a:t>
            </a:r>
          </a:p>
          <a:p>
            <a:pPr lvl="2"/>
            <a:r>
              <a:rPr lang="fr-FR"/>
              <a:t>P.00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30C25E25-3657-B542-B6F3-65AB78796A66}"/>
              </a:ext>
            </a:extLst>
          </p:cNvPr>
          <p:cNvSpPr>
            <a:spLocks noGrp="1"/>
          </p:cNvSpPr>
          <p:nvPr>
            <p:ph type="body" idx="59" hasCustomPrompt="1"/>
          </p:nvPr>
        </p:nvSpPr>
        <p:spPr>
          <a:xfrm>
            <a:off x="6444207" y="3285014"/>
            <a:ext cx="2341017" cy="460996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3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0" indent="0">
              <a:lnSpc>
                <a:spcPts val="1100"/>
              </a:lnSpc>
              <a:buNone/>
              <a:defRPr sz="10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0" indent="0" algn="l">
              <a:lnSpc>
                <a:spcPts val="1100"/>
              </a:lnSpc>
              <a:spcBef>
                <a:spcPts val="0"/>
              </a:spcBef>
              <a:buNone/>
              <a:defRPr sz="1000" b="0" i="0">
                <a:solidFill>
                  <a:schemeClr val="tx1"/>
                </a:solidFill>
                <a:latin typeface="Trenda Light" pitchFamily="2" charset="77"/>
              </a:defRPr>
            </a:lvl5pPr>
            <a:lvl6pPr marL="0" indent="0" algn="l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Trenda" pitchFamily="2" charset="77"/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CHAPTER TITLE</a:t>
            </a:r>
          </a:p>
          <a:p>
            <a:pPr lvl="1"/>
            <a:r>
              <a:rPr lang="fr-FR"/>
              <a:t>SUBTITLE</a:t>
            </a:r>
          </a:p>
          <a:p>
            <a:pPr lvl="2"/>
            <a:r>
              <a:rPr lang="fr-FR"/>
              <a:t>P.00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621CAF6C-7A5F-BB4A-858F-A3D397F55ABC}"/>
              </a:ext>
            </a:extLst>
          </p:cNvPr>
          <p:cNvSpPr>
            <a:spLocks noGrp="1"/>
          </p:cNvSpPr>
          <p:nvPr>
            <p:ph type="body" idx="60" hasCustomPrompt="1"/>
          </p:nvPr>
        </p:nvSpPr>
        <p:spPr>
          <a:xfrm>
            <a:off x="6444207" y="2616096"/>
            <a:ext cx="2341017" cy="460996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3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0" indent="0">
              <a:lnSpc>
                <a:spcPts val="1100"/>
              </a:lnSpc>
              <a:buNone/>
              <a:defRPr sz="10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0" indent="0" algn="l">
              <a:lnSpc>
                <a:spcPts val="1100"/>
              </a:lnSpc>
              <a:spcBef>
                <a:spcPts val="0"/>
              </a:spcBef>
              <a:buNone/>
              <a:defRPr sz="1000" b="0" i="0">
                <a:solidFill>
                  <a:schemeClr val="tx1"/>
                </a:solidFill>
                <a:latin typeface="Trenda Light" pitchFamily="2" charset="77"/>
              </a:defRPr>
            </a:lvl5pPr>
            <a:lvl6pPr marL="0" indent="0" algn="l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Trenda" pitchFamily="2" charset="77"/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CHAPTER TITLE</a:t>
            </a:r>
          </a:p>
          <a:p>
            <a:pPr lvl="1"/>
            <a:r>
              <a:rPr lang="fr-FR"/>
              <a:t>SUBTITLE</a:t>
            </a:r>
          </a:p>
          <a:p>
            <a:pPr lvl="2"/>
            <a:r>
              <a:rPr lang="fr-FR"/>
              <a:t>P.00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35859904-6E4F-D74A-AE7D-26A118FE8D08}"/>
              </a:ext>
            </a:extLst>
          </p:cNvPr>
          <p:cNvSpPr>
            <a:spLocks noGrp="1"/>
          </p:cNvSpPr>
          <p:nvPr>
            <p:ph type="body" idx="61" hasCustomPrompt="1"/>
          </p:nvPr>
        </p:nvSpPr>
        <p:spPr>
          <a:xfrm>
            <a:off x="6444207" y="1947178"/>
            <a:ext cx="2341017" cy="460996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3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0" indent="0">
              <a:lnSpc>
                <a:spcPts val="1100"/>
              </a:lnSpc>
              <a:buNone/>
              <a:defRPr sz="10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0" indent="0" algn="l">
              <a:lnSpc>
                <a:spcPts val="1100"/>
              </a:lnSpc>
              <a:spcBef>
                <a:spcPts val="0"/>
              </a:spcBef>
              <a:buNone/>
              <a:defRPr sz="1000" b="0" i="0">
                <a:solidFill>
                  <a:schemeClr val="tx1"/>
                </a:solidFill>
                <a:latin typeface="Trenda Light" pitchFamily="2" charset="77"/>
              </a:defRPr>
            </a:lvl5pPr>
            <a:lvl6pPr marL="0" indent="0" algn="l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Trenda" pitchFamily="2" charset="77"/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CHAPTER TITLE</a:t>
            </a:r>
          </a:p>
          <a:p>
            <a:pPr lvl="1"/>
            <a:r>
              <a:rPr lang="fr-FR"/>
              <a:t>SUBTITLE</a:t>
            </a:r>
          </a:p>
          <a:p>
            <a:pPr lvl="2"/>
            <a:r>
              <a:rPr lang="fr-FR"/>
              <a:t>P.00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CE7C7962-04C6-BD47-BEDC-17ED32DBA293}"/>
              </a:ext>
            </a:extLst>
          </p:cNvPr>
          <p:cNvSpPr>
            <a:spLocks noGrp="1"/>
          </p:cNvSpPr>
          <p:nvPr>
            <p:ph type="body" idx="62" hasCustomPrompt="1"/>
          </p:nvPr>
        </p:nvSpPr>
        <p:spPr>
          <a:xfrm>
            <a:off x="6444207" y="1278260"/>
            <a:ext cx="2341017" cy="460996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3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0" indent="0">
              <a:lnSpc>
                <a:spcPts val="1100"/>
              </a:lnSpc>
              <a:buNone/>
              <a:defRPr sz="10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0" indent="0" algn="l">
              <a:lnSpc>
                <a:spcPts val="1100"/>
              </a:lnSpc>
              <a:spcBef>
                <a:spcPts val="0"/>
              </a:spcBef>
              <a:buNone/>
              <a:defRPr sz="1000" b="0" i="0">
                <a:solidFill>
                  <a:schemeClr val="tx1"/>
                </a:solidFill>
                <a:latin typeface="Trenda Light" pitchFamily="2" charset="77"/>
              </a:defRPr>
            </a:lvl5pPr>
            <a:lvl6pPr marL="0" indent="0" algn="l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Trenda" pitchFamily="2" charset="77"/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CHAPTER TITLE</a:t>
            </a:r>
          </a:p>
          <a:p>
            <a:pPr lvl="1"/>
            <a:r>
              <a:rPr lang="fr-FR"/>
              <a:t>SUBTITLE</a:t>
            </a:r>
          </a:p>
          <a:p>
            <a:pPr lvl="2"/>
            <a:r>
              <a:rPr lang="fr-FR"/>
              <a:t>P.00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5E7BD07C-8626-4D48-B2CC-A5B65C975B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75" y="4715140"/>
            <a:ext cx="922058" cy="12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pos="3810" userDrawn="1">
          <p15:clr>
            <a:srgbClr val="FBAE40"/>
          </p15:clr>
        </p15:guide>
        <p15:guide id="7" orient="horz" pos="486" userDrawn="1">
          <p15:clr>
            <a:srgbClr val="FBAE40"/>
          </p15:clr>
        </p15:guide>
        <p15:guide id="8" pos="1950" userDrawn="1">
          <p15:clr>
            <a:srgbClr val="FBAE40"/>
          </p15:clr>
        </p15:guide>
        <p15:guide id="9" orient="horz" pos="2595" userDrawn="1">
          <p15:clr>
            <a:srgbClr val="FBAE40"/>
          </p15:clr>
        </p15:guide>
        <p15:guide id="10" orient="horz" pos="2164" userDrawn="1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pour une image  4">
            <a:extLst>
              <a:ext uri="{FF2B5EF4-FFF2-40B4-BE49-F238E27FC236}">
                <a16:creationId xmlns:a16="http://schemas.microsoft.com/office/drawing/2014/main" id="{6AB8CEBA-113C-1445-9D59-6C5229A0CE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9569" y="384572"/>
            <a:ext cx="8424862" cy="437435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916" y="3638005"/>
            <a:ext cx="8208169" cy="1039960"/>
          </a:xfrm>
        </p:spPr>
        <p:txBody>
          <a:bodyPr wrap="square" anchor="b" anchorCtr="0">
            <a:noAutofit/>
          </a:bodyPr>
          <a:lstStyle>
            <a:lvl1pPr algn="r">
              <a:defRPr sz="405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964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pour une image  4">
            <a:extLst>
              <a:ext uri="{FF2B5EF4-FFF2-40B4-BE49-F238E27FC236}">
                <a16:creationId xmlns:a16="http://schemas.microsoft.com/office/drawing/2014/main" id="{702502D2-DE90-4F4A-8834-20F7978FBA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9569" y="384572"/>
            <a:ext cx="8424862" cy="437435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916" y="3638005"/>
            <a:ext cx="8208169" cy="1039960"/>
          </a:xfrm>
        </p:spPr>
        <p:txBody>
          <a:bodyPr wrap="square" anchor="b" anchorCtr="0">
            <a:noAutofit/>
          </a:bodyPr>
          <a:lstStyle>
            <a:lvl1pPr algn="r">
              <a:defRPr sz="405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5869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pour une image  4">
            <a:extLst>
              <a:ext uri="{FF2B5EF4-FFF2-40B4-BE49-F238E27FC236}">
                <a16:creationId xmlns:a16="http://schemas.microsoft.com/office/drawing/2014/main" id="{28F26384-EBCC-7C47-9989-2797A8E3CD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9569" y="384572"/>
            <a:ext cx="8424862" cy="437435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916" y="3638005"/>
            <a:ext cx="8208169" cy="1039960"/>
          </a:xfrm>
        </p:spPr>
        <p:txBody>
          <a:bodyPr wrap="square" anchor="b" anchorCtr="0">
            <a:noAutofit/>
          </a:bodyPr>
          <a:lstStyle>
            <a:lvl1pPr algn="r">
              <a:defRPr sz="405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5784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pour une image  7">
            <a:extLst>
              <a:ext uri="{FF2B5EF4-FFF2-40B4-BE49-F238E27FC236}">
                <a16:creationId xmlns:a16="http://schemas.microsoft.com/office/drawing/2014/main" id="{A408EA57-D755-8E49-AC74-7C4B1315A4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9569" y="384572"/>
            <a:ext cx="8424862" cy="437435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916" y="3638005"/>
            <a:ext cx="8208169" cy="1039960"/>
          </a:xfrm>
        </p:spPr>
        <p:txBody>
          <a:bodyPr wrap="square" anchor="b" anchorCtr="0">
            <a:noAutofit/>
          </a:bodyPr>
          <a:lstStyle>
            <a:lvl1pPr algn="r">
              <a:defRPr sz="405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4916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pour une image  9">
            <a:extLst>
              <a:ext uri="{FF2B5EF4-FFF2-40B4-BE49-F238E27FC236}">
                <a16:creationId xmlns:a16="http://schemas.microsoft.com/office/drawing/2014/main" id="{965145A5-C720-454F-BA18-3F3F554DF9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9569" y="384572"/>
            <a:ext cx="8424862" cy="437435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916" y="3638005"/>
            <a:ext cx="8208169" cy="1039960"/>
          </a:xfrm>
        </p:spPr>
        <p:txBody>
          <a:bodyPr wrap="square" anchor="b" anchorCtr="0">
            <a:noAutofit/>
          </a:bodyPr>
          <a:lstStyle>
            <a:lvl1pPr algn="r">
              <a:defRPr sz="405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2641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pour une image  6">
            <a:extLst>
              <a:ext uri="{FF2B5EF4-FFF2-40B4-BE49-F238E27FC236}">
                <a16:creationId xmlns:a16="http://schemas.microsoft.com/office/drawing/2014/main" id="{0BBC77CA-91D5-B448-8B73-E7CB61C0EB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9569" y="384572"/>
            <a:ext cx="8424862" cy="437435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916" y="3638005"/>
            <a:ext cx="8208169" cy="1039960"/>
          </a:xfrm>
        </p:spPr>
        <p:txBody>
          <a:bodyPr wrap="square" anchor="b" anchorCtr="0">
            <a:noAutofit/>
          </a:bodyPr>
          <a:lstStyle>
            <a:lvl1pPr algn="r">
              <a:defRPr sz="405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8551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pour une image  5">
            <a:extLst>
              <a:ext uri="{FF2B5EF4-FFF2-40B4-BE49-F238E27FC236}">
                <a16:creationId xmlns:a16="http://schemas.microsoft.com/office/drawing/2014/main" id="{40C4F52A-4BCA-8643-AFFD-BEFA962B6F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9569" y="384572"/>
            <a:ext cx="8424862" cy="437435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916" y="3638005"/>
            <a:ext cx="8208169" cy="1039960"/>
          </a:xfrm>
        </p:spPr>
        <p:txBody>
          <a:bodyPr wrap="square" anchor="b" anchorCtr="0">
            <a:noAutofit/>
          </a:bodyPr>
          <a:lstStyle>
            <a:lvl1pPr algn="r">
              <a:defRPr sz="4050" b="1" cap="all" baseline="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8481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pour une image  2">
            <a:extLst>
              <a:ext uri="{FF2B5EF4-FFF2-40B4-BE49-F238E27FC236}">
                <a16:creationId xmlns:a16="http://schemas.microsoft.com/office/drawing/2014/main" id="{3127C6CC-37FC-BB40-BDC3-442A5C6971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9569" y="384572"/>
            <a:ext cx="8424862" cy="437435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916" y="3638005"/>
            <a:ext cx="8208169" cy="1039960"/>
          </a:xfrm>
        </p:spPr>
        <p:txBody>
          <a:bodyPr wrap="square" anchor="b" anchorCtr="0">
            <a:noAutofit/>
          </a:bodyPr>
          <a:lstStyle>
            <a:lvl1pPr algn="r">
              <a:defRPr sz="405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8175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pour une image  2">
            <a:extLst>
              <a:ext uri="{FF2B5EF4-FFF2-40B4-BE49-F238E27FC236}">
                <a16:creationId xmlns:a16="http://schemas.microsoft.com/office/drawing/2014/main" id="{8CB41D44-5CF2-8E4D-BD8B-857B7F1B3B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9569" y="384572"/>
            <a:ext cx="8424862" cy="437435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916" y="3638005"/>
            <a:ext cx="8208169" cy="1039960"/>
          </a:xfrm>
        </p:spPr>
        <p:txBody>
          <a:bodyPr wrap="square" anchor="b" anchorCtr="0">
            <a:noAutofit/>
          </a:bodyPr>
          <a:lstStyle>
            <a:lvl1pPr algn="r">
              <a:defRPr sz="4050" b="1" cap="all" baseline="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9859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pour une image  3">
            <a:extLst>
              <a:ext uri="{FF2B5EF4-FFF2-40B4-BE49-F238E27FC236}">
                <a16:creationId xmlns:a16="http://schemas.microsoft.com/office/drawing/2014/main" id="{5BFEC9E2-EA5C-144B-80CC-0EC4F7FE29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9569" y="384572"/>
            <a:ext cx="8424862" cy="437435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916" y="3638005"/>
            <a:ext cx="8208169" cy="1039960"/>
          </a:xfrm>
        </p:spPr>
        <p:txBody>
          <a:bodyPr wrap="square" anchor="b" anchorCtr="0">
            <a:noAutofit/>
          </a:bodyPr>
          <a:lstStyle>
            <a:lvl1pPr algn="r">
              <a:defRPr sz="4050" b="1" cap="all" baseline="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0286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DA20D68-3872-3C43-B60B-CBB9D2DDCE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48958" y="1982708"/>
            <a:ext cx="5423026" cy="2032724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>
            <a:lvl1pPr algn="ctr">
              <a:lnSpc>
                <a:spcPts val="2800"/>
              </a:lnSpc>
              <a:spcBef>
                <a:spcPts val="0"/>
              </a:spcBef>
              <a:defRPr sz="2500" b="0" i="0">
                <a:ln>
                  <a:noFill/>
                </a:ln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algn="ctr">
              <a:lnSpc>
                <a:spcPct val="100000"/>
              </a:lnSpc>
              <a:defRPr sz="800" b="0" i="0">
                <a:latin typeface="Century Gothic" panose="020B0502020202020204" pitchFamily="34" charset="0"/>
              </a:defRPr>
            </a:lvl2pPr>
          </a:lstStyle>
          <a:p>
            <a:pPr lvl="0"/>
            <a:r>
              <a:rPr lang="fr-FR"/>
              <a:t>DIVIDER</a:t>
            </a:r>
          </a:p>
          <a:p>
            <a:pPr lvl="0"/>
            <a:r>
              <a:rPr lang="fr-FR"/>
              <a:t>CHAPTER TITLE</a:t>
            </a:r>
          </a:p>
          <a:p>
            <a:pPr lvl="1"/>
            <a:br>
              <a:rPr lang="fr-FR"/>
            </a:br>
            <a:r>
              <a:rPr lang="fr-FR" err="1"/>
              <a:t>Subtitle</a:t>
            </a:r>
            <a:r>
              <a:rPr lang="fr-FR"/>
              <a:t> in Century Gothic Normal C.8 pt</a:t>
            </a:r>
          </a:p>
        </p:txBody>
      </p:sp>
    </p:spTree>
    <p:extLst>
      <p:ext uri="{BB962C8B-B14F-4D97-AF65-F5344CB8AC3E}">
        <p14:creationId xmlns:p14="http://schemas.microsoft.com/office/powerpoint/2010/main" val="16628206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85" userDrawn="1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pour une image  5">
            <a:extLst>
              <a:ext uri="{FF2B5EF4-FFF2-40B4-BE49-F238E27FC236}">
                <a16:creationId xmlns:a16="http://schemas.microsoft.com/office/drawing/2014/main" id="{35F9ADD0-4B9B-9D4E-917A-E20AA32B88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9569" y="384572"/>
            <a:ext cx="8424862" cy="437435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916" y="3638005"/>
            <a:ext cx="8208169" cy="1039960"/>
          </a:xfrm>
        </p:spPr>
        <p:txBody>
          <a:bodyPr wrap="square" anchor="b" anchorCtr="0">
            <a:noAutofit/>
          </a:bodyPr>
          <a:lstStyle>
            <a:lvl1pPr algn="r">
              <a:defRPr sz="4050" b="1" cap="all" baseline="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4940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pour une image  4">
            <a:extLst>
              <a:ext uri="{FF2B5EF4-FFF2-40B4-BE49-F238E27FC236}">
                <a16:creationId xmlns:a16="http://schemas.microsoft.com/office/drawing/2014/main" id="{DF394777-2B0D-534C-B028-9ECBA9AC15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9569" y="384572"/>
            <a:ext cx="8424862" cy="437435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916" y="3638005"/>
            <a:ext cx="8208169" cy="1039960"/>
          </a:xfrm>
        </p:spPr>
        <p:txBody>
          <a:bodyPr wrap="square" anchor="b" anchorCtr="0">
            <a:noAutofit/>
          </a:bodyPr>
          <a:lstStyle>
            <a:lvl1pPr algn="r">
              <a:defRPr sz="405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3605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336BF5-424C-4A6F-80C3-E91152A962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Title of the slide (about us)</a:t>
            </a:r>
          </a:p>
        </p:txBody>
      </p:sp>
      <p:sp>
        <p:nvSpPr>
          <p:cNvPr id="10" name="Espace réservé du texte 13">
            <a:extLst>
              <a:ext uri="{FF2B5EF4-FFF2-40B4-BE49-F238E27FC236}">
                <a16:creationId xmlns:a16="http://schemas.microsoft.com/office/drawing/2014/main" id="{0A6526AE-4C76-43C8-9CF6-36F6F91C9D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4171" y="3199146"/>
            <a:ext cx="2025000" cy="379286"/>
          </a:xfrm>
        </p:spPr>
        <p:txBody>
          <a:bodyPr anchor="ctr" anchorCtr="0">
            <a:normAutofit/>
          </a:bodyPr>
          <a:lstStyle>
            <a:lvl1pPr>
              <a:spcAft>
                <a:spcPts val="0"/>
              </a:spcAft>
              <a:defRPr sz="1875" b="1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/>
              <a:t>[Who] texte</a:t>
            </a:r>
          </a:p>
        </p:txBody>
      </p:sp>
      <p:sp>
        <p:nvSpPr>
          <p:cNvPr id="13" name="Espace réservé du texte 13">
            <a:extLst>
              <a:ext uri="{FF2B5EF4-FFF2-40B4-BE49-F238E27FC236}">
                <a16:creationId xmlns:a16="http://schemas.microsoft.com/office/drawing/2014/main" id="{257854BA-DBB8-4707-AB5B-345679887C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77538" y="3199146"/>
            <a:ext cx="2025000" cy="379286"/>
          </a:xfrm>
        </p:spPr>
        <p:txBody>
          <a:bodyPr anchor="ctr" anchorCtr="0">
            <a:normAutofit/>
          </a:bodyPr>
          <a:lstStyle>
            <a:lvl1pPr>
              <a:spcAft>
                <a:spcPts val="0"/>
              </a:spcAft>
              <a:defRPr sz="1875" b="1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/>
              <a:t>[what] texte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1E9C785B-5BCE-4A13-9F62-ED03E12911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51085" y="3199146"/>
            <a:ext cx="2025000" cy="379286"/>
          </a:xfrm>
        </p:spPr>
        <p:txBody>
          <a:bodyPr anchor="ctr" anchorCtr="0">
            <a:normAutofit/>
          </a:bodyPr>
          <a:lstStyle>
            <a:lvl1pPr>
              <a:spcAft>
                <a:spcPts val="0"/>
              </a:spcAft>
              <a:defRPr sz="1875" b="1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/>
              <a:t>[how] texte</a:t>
            </a:r>
          </a:p>
        </p:txBody>
      </p:sp>
      <p:sp>
        <p:nvSpPr>
          <p:cNvPr id="16" name="Espace réservé pour une image  15">
            <a:extLst>
              <a:ext uri="{FF2B5EF4-FFF2-40B4-BE49-F238E27FC236}">
                <a16:creationId xmlns:a16="http://schemas.microsoft.com/office/drawing/2014/main" id="{308E826C-012B-41C6-8B99-FC26524C9F5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43263" y="1065997"/>
            <a:ext cx="5432822" cy="1754981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7" name="Espace réservé du texte 8">
            <a:extLst>
              <a:ext uri="{FF2B5EF4-FFF2-40B4-BE49-F238E27FC236}">
                <a16:creationId xmlns:a16="http://schemas.microsoft.com/office/drawing/2014/main" id="{11CF1480-CAC2-4800-ACB2-42AD48FF7D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7916" y="3692236"/>
            <a:ext cx="2571255" cy="985730"/>
          </a:xfrm>
        </p:spPr>
        <p:txBody>
          <a:bodyPr/>
          <a:lstStyle>
            <a:lvl1pPr>
              <a:spcBef>
                <a:spcPts val="300"/>
              </a:spcBef>
              <a:spcAft>
                <a:spcPts val="0"/>
              </a:spcAft>
              <a:defRPr sz="1050" baseline="0"/>
            </a:lvl1pPr>
            <a:lvl2pPr marL="162000" indent="-162000" algn="l">
              <a:spcBef>
                <a:spcPts val="300"/>
              </a:spcBef>
              <a:buClr>
                <a:schemeClr val="tx1">
                  <a:lumMod val="65000"/>
                  <a:lumOff val="35000"/>
                </a:schemeClr>
              </a:buClr>
              <a:buSzPct val="110000"/>
              <a:buFont typeface="Century Gothic" panose="020B0502020202020204" pitchFamily="34" charset="0"/>
              <a:buChar char="o"/>
              <a:defRPr sz="1050" baseline="0"/>
            </a:lvl2pPr>
            <a:lvl3pPr>
              <a:spcBef>
                <a:spcPts val="300"/>
              </a:spcBef>
              <a:defRPr sz="1050" baseline="0"/>
            </a:lvl3pPr>
            <a:lvl4pPr>
              <a:defRPr sz="1050" baseline="0"/>
            </a:lvl4pPr>
            <a:lvl5pPr>
              <a:defRPr sz="1050" baseline="0"/>
            </a:lvl5pPr>
          </a:lstStyle>
          <a:p>
            <a:pPr lvl="0"/>
            <a:r>
              <a:rPr lang="fr-FR"/>
              <a:t>Your text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20" name="Espace réservé du texte 8">
            <a:extLst>
              <a:ext uri="{FF2B5EF4-FFF2-40B4-BE49-F238E27FC236}">
                <a16:creationId xmlns:a16="http://schemas.microsoft.com/office/drawing/2014/main" id="{5CC4F563-5A7F-4952-8068-DAA76AD1634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31283" y="3692236"/>
            <a:ext cx="2571255" cy="985730"/>
          </a:xfrm>
        </p:spPr>
        <p:txBody>
          <a:bodyPr/>
          <a:lstStyle>
            <a:lvl1pPr>
              <a:spcBef>
                <a:spcPts val="300"/>
              </a:spcBef>
              <a:spcAft>
                <a:spcPts val="0"/>
              </a:spcAft>
              <a:defRPr sz="1050" baseline="0"/>
            </a:lvl1pPr>
            <a:lvl2pPr marL="162000" indent="-162000" algn="l">
              <a:spcBef>
                <a:spcPts val="300"/>
              </a:spcBef>
              <a:buClr>
                <a:srgbClr val="595959"/>
              </a:buClr>
              <a:buSzPct val="110000"/>
              <a:buFont typeface="Century Gothic" panose="020B0502020202020204" pitchFamily="34" charset="0"/>
              <a:buChar char="o"/>
              <a:defRPr sz="1050" baseline="0"/>
            </a:lvl2pPr>
            <a:lvl3pPr>
              <a:spcBef>
                <a:spcPts val="300"/>
              </a:spcBef>
              <a:defRPr sz="1050" baseline="0"/>
            </a:lvl3pPr>
            <a:lvl4pPr>
              <a:defRPr sz="1050" baseline="0"/>
            </a:lvl4pPr>
            <a:lvl5pPr>
              <a:defRPr sz="1050" baseline="0"/>
            </a:lvl5pPr>
          </a:lstStyle>
          <a:p>
            <a:pPr lvl="0"/>
            <a:r>
              <a:rPr lang="fr-FR"/>
              <a:t>Your text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22" name="Espace réservé du texte 8">
            <a:extLst>
              <a:ext uri="{FF2B5EF4-FFF2-40B4-BE49-F238E27FC236}">
                <a16:creationId xmlns:a16="http://schemas.microsoft.com/office/drawing/2014/main" id="{03019FB0-9506-42D5-94D5-95C48FC67D8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04830" y="3692236"/>
            <a:ext cx="2571255" cy="985730"/>
          </a:xfrm>
        </p:spPr>
        <p:txBody>
          <a:bodyPr/>
          <a:lstStyle>
            <a:lvl1pPr>
              <a:spcBef>
                <a:spcPts val="300"/>
              </a:spcBef>
              <a:spcAft>
                <a:spcPts val="0"/>
              </a:spcAft>
              <a:defRPr sz="1050" baseline="0"/>
            </a:lvl1pPr>
            <a:lvl2pPr marL="162000" indent="-162000" algn="l">
              <a:spcBef>
                <a:spcPts val="300"/>
              </a:spcBef>
              <a:buClr>
                <a:schemeClr val="tx1">
                  <a:lumMod val="65000"/>
                  <a:lumOff val="35000"/>
                </a:schemeClr>
              </a:buClr>
              <a:buSzPct val="110000"/>
              <a:buFont typeface="Century Gothic" panose="020B0502020202020204" pitchFamily="34" charset="0"/>
              <a:buChar char="o"/>
              <a:defRPr sz="1050" baseline="0"/>
            </a:lvl2pPr>
            <a:lvl3pPr>
              <a:spcBef>
                <a:spcPts val="300"/>
              </a:spcBef>
              <a:defRPr sz="1050" baseline="0"/>
            </a:lvl3pPr>
            <a:lvl4pPr>
              <a:defRPr sz="1050" baseline="0"/>
            </a:lvl4pPr>
            <a:lvl5pPr>
              <a:defRPr sz="1050" baseline="0"/>
            </a:lvl5pPr>
          </a:lstStyle>
          <a:p>
            <a:pPr lvl="0"/>
            <a:r>
              <a:rPr lang="fr-FR"/>
              <a:t>Your text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24" name="Espace réservé du texte 8">
            <a:extLst>
              <a:ext uri="{FF2B5EF4-FFF2-40B4-BE49-F238E27FC236}">
                <a16:creationId xmlns:a16="http://schemas.microsoft.com/office/drawing/2014/main" id="{7E3E2E3A-490C-405D-8687-F176A66530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7916" y="1065997"/>
            <a:ext cx="2693738" cy="1754981"/>
          </a:xfrm>
          <a:solidFill>
            <a:schemeClr val="accent1"/>
          </a:solidFill>
        </p:spPr>
        <p:txBody>
          <a:bodyPr lIns="180000" tIns="108000" rIns="180000" bIns="108000" anchor="ctr" anchorCtr="0"/>
          <a:lstStyle>
            <a:lvl1pPr>
              <a:spcBef>
                <a:spcPts val="300"/>
              </a:spcBef>
              <a:spcAft>
                <a:spcPts val="0"/>
              </a:spcAft>
              <a:defRPr sz="1275" baseline="0">
                <a:solidFill>
                  <a:schemeClr val="bg1"/>
                </a:solidFill>
              </a:defRPr>
            </a:lvl1pPr>
            <a:lvl2pPr marL="175500" indent="-175500" algn="l">
              <a:spcBef>
                <a:spcPts val="300"/>
              </a:spcBef>
              <a:buSzPct val="110000"/>
              <a:buFont typeface="Century Gothic" panose="020B0502020202020204" pitchFamily="34" charset="0"/>
              <a:buChar char="o"/>
              <a:defRPr sz="1275" baseline="0">
                <a:solidFill>
                  <a:schemeClr val="bg1"/>
                </a:solidFill>
              </a:defRPr>
            </a:lvl2pPr>
            <a:lvl3pPr>
              <a:spcBef>
                <a:spcPts val="300"/>
              </a:spcBef>
              <a:defRPr sz="1050" baseline="0"/>
            </a:lvl3pPr>
            <a:lvl4pPr>
              <a:defRPr sz="1050" baseline="0"/>
            </a:lvl4pPr>
            <a:lvl5pPr>
              <a:defRPr sz="1050" baseline="0"/>
            </a:lvl5pPr>
          </a:lstStyle>
          <a:p>
            <a:pPr lvl="0"/>
            <a:r>
              <a:rPr lang="fr-FR"/>
              <a:t>Your text</a:t>
            </a:r>
          </a:p>
          <a:p>
            <a:pPr lvl="1"/>
            <a:r>
              <a:rPr lang="fr-FR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63809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5ACFDD-3909-41DC-9A01-D69C27B1D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Title of the slide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26FBC09C-BB33-4593-800C-49385E28BF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7916" y="2615803"/>
            <a:ext cx="2430000" cy="2062163"/>
          </a:xfrm>
        </p:spPr>
        <p:txBody>
          <a:bodyPr/>
          <a:lstStyle>
            <a:lvl1pPr>
              <a:spcBef>
                <a:spcPts val="300"/>
              </a:spcBef>
              <a:spcAft>
                <a:spcPts val="0"/>
              </a:spcAft>
              <a:defRPr sz="1050" baseline="0"/>
            </a:lvl1pPr>
            <a:lvl2pPr marL="162000" indent="-162000" algn="l">
              <a:spcBef>
                <a:spcPts val="300"/>
              </a:spcBef>
              <a:buClr>
                <a:schemeClr val="tx1">
                  <a:lumMod val="65000"/>
                  <a:lumOff val="35000"/>
                </a:schemeClr>
              </a:buClr>
              <a:buSzPct val="110000"/>
              <a:buFont typeface="Century Gothic" panose="020B0502020202020204" pitchFamily="34" charset="0"/>
              <a:buChar char="o"/>
              <a:defRPr sz="1050" baseline="0"/>
            </a:lvl2pPr>
            <a:lvl3pPr>
              <a:spcBef>
                <a:spcPts val="300"/>
              </a:spcBef>
              <a:defRPr sz="1050" baseline="0"/>
            </a:lvl3pPr>
            <a:lvl4pPr>
              <a:defRPr sz="1050" baseline="0"/>
            </a:lvl4pPr>
            <a:lvl5pPr>
              <a:defRPr sz="1050" baseline="0"/>
            </a:lvl5pPr>
          </a:lstStyle>
          <a:p>
            <a:pPr lvl="0"/>
            <a:r>
              <a:rPr lang="fr-FR"/>
              <a:t>Your text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61BF1819-9F69-4A70-A3FB-2E1A13487A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41628" y="2615803"/>
            <a:ext cx="2430000" cy="2062163"/>
          </a:xfrm>
        </p:spPr>
        <p:txBody>
          <a:bodyPr/>
          <a:lstStyle>
            <a:lvl1pPr>
              <a:spcBef>
                <a:spcPts val="300"/>
              </a:spcBef>
              <a:spcAft>
                <a:spcPts val="0"/>
              </a:spcAft>
              <a:defRPr sz="1050" baseline="0"/>
            </a:lvl1pPr>
            <a:lvl2pPr marL="162000" indent="-162000" algn="l">
              <a:spcBef>
                <a:spcPts val="300"/>
              </a:spcBef>
              <a:buClr>
                <a:schemeClr val="tx1">
                  <a:lumMod val="65000"/>
                  <a:lumOff val="35000"/>
                </a:schemeClr>
              </a:buClr>
              <a:buSzPct val="110000"/>
              <a:buFont typeface="Century Gothic" panose="020B0502020202020204" pitchFamily="34" charset="0"/>
              <a:buChar char="o"/>
              <a:defRPr sz="1050" baseline="0"/>
            </a:lvl2pPr>
            <a:lvl3pPr>
              <a:spcBef>
                <a:spcPts val="300"/>
              </a:spcBef>
              <a:defRPr sz="1050" baseline="0"/>
            </a:lvl3pPr>
            <a:lvl4pPr>
              <a:defRPr sz="1050" baseline="0"/>
            </a:lvl4pPr>
            <a:lvl5pPr>
              <a:defRPr sz="1050" baseline="0"/>
            </a:lvl5pPr>
          </a:lstStyle>
          <a:p>
            <a:pPr lvl="0"/>
            <a:r>
              <a:rPr lang="fr-FR"/>
              <a:t>Your text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1" name="Espace réservé du texte 8">
            <a:extLst>
              <a:ext uri="{FF2B5EF4-FFF2-40B4-BE49-F238E27FC236}">
                <a16:creationId xmlns:a16="http://schemas.microsoft.com/office/drawing/2014/main" id="{7CF6D3E5-512C-4041-95E5-5A4ACC3FDE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15340" y="2615803"/>
            <a:ext cx="2430000" cy="2062163"/>
          </a:xfrm>
        </p:spPr>
        <p:txBody>
          <a:bodyPr/>
          <a:lstStyle>
            <a:lvl1pPr>
              <a:spcBef>
                <a:spcPts val="300"/>
              </a:spcBef>
              <a:spcAft>
                <a:spcPts val="0"/>
              </a:spcAft>
              <a:defRPr sz="1050" baseline="0"/>
            </a:lvl1pPr>
            <a:lvl2pPr marL="162000" indent="-162000" algn="l">
              <a:spcBef>
                <a:spcPts val="300"/>
              </a:spcBef>
              <a:buClr>
                <a:schemeClr val="tx1">
                  <a:lumMod val="65000"/>
                  <a:lumOff val="35000"/>
                </a:schemeClr>
              </a:buClr>
              <a:buSzPct val="110000"/>
              <a:buFont typeface="Century Gothic" panose="020B0502020202020204" pitchFamily="34" charset="0"/>
              <a:buChar char="o"/>
              <a:defRPr sz="1050" baseline="0"/>
            </a:lvl2pPr>
            <a:lvl3pPr>
              <a:spcBef>
                <a:spcPts val="300"/>
              </a:spcBef>
              <a:defRPr sz="1050" baseline="0"/>
            </a:lvl3pPr>
            <a:lvl4pPr>
              <a:defRPr sz="1050" baseline="0"/>
            </a:lvl4pPr>
            <a:lvl5pPr>
              <a:defRPr sz="1050" baseline="0"/>
            </a:lvl5pPr>
          </a:lstStyle>
          <a:p>
            <a:pPr lvl="0"/>
            <a:r>
              <a:rPr lang="fr-FR"/>
              <a:t>Your text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F042F337-660D-4C86-94A2-80ECF5E168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7845" y="1204066"/>
            <a:ext cx="1750072" cy="885681"/>
          </a:xfrm>
        </p:spPr>
        <p:txBody>
          <a:bodyPr anchor="ctr" anchorCtr="0"/>
          <a:lstStyle>
            <a:lvl1pPr>
              <a:spcAft>
                <a:spcPts val="0"/>
              </a:spcAft>
              <a:defRPr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phase</a:t>
            </a:r>
          </a:p>
        </p:txBody>
      </p:sp>
      <p:sp>
        <p:nvSpPr>
          <p:cNvPr id="15" name="Espace réservé du texte 13">
            <a:extLst>
              <a:ext uri="{FF2B5EF4-FFF2-40B4-BE49-F238E27FC236}">
                <a16:creationId xmlns:a16="http://schemas.microsoft.com/office/drawing/2014/main" id="{BC63A2D4-6E72-4B26-818A-581A6194EB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1557" y="1204066"/>
            <a:ext cx="1750072" cy="885681"/>
          </a:xfrm>
        </p:spPr>
        <p:txBody>
          <a:bodyPr anchor="ctr" anchorCtr="0"/>
          <a:lstStyle>
            <a:lvl1pPr>
              <a:spcAft>
                <a:spcPts val="0"/>
              </a:spcAft>
              <a:defRPr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phase</a:t>
            </a:r>
          </a:p>
        </p:txBody>
      </p:sp>
      <p:sp>
        <p:nvSpPr>
          <p:cNvPr id="16" name="Espace réservé du texte 13">
            <a:extLst>
              <a:ext uri="{FF2B5EF4-FFF2-40B4-BE49-F238E27FC236}">
                <a16:creationId xmlns:a16="http://schemas.microsoft.com/office/drawing/2014/main" id="{80E02D82-28CA-4F55-89DA-C295CF8A22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95268" y="1204066"/>
            <a:ext cx="1750072" cy="885681"/>
          </a:xfrm>
        </p:spPr>
        <p:txBody>
          <a:bodyPr anchor="ctr" anchorCtr="0"/>
          <a:lstStyle>
            <a:lvl1pPr>
              <a:spcAft>
                <a:spcPts val="0"/>
              </a:spcAft>
              <a:defRPr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phase</a:t>
            </a:r>
          </a:p>
        </p:txBody>
      </p:sp>
      <p:sp>
        <p:nvSpPr>
          <p:cNvPr id="18" name="Espace réservé du texte 13">
            <a:extLst>
              <a:ext uri="{FF2B5EF4-FFF2-40B4-BE49-F238E27FC236}">
                <a16:creationId xmlns:a16="http://schemas.microsoft.com/office/drawing/2014/main" id="{39985406-DF0D-4432-91C0-E0F4532D946A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584150" y="1403906"/>
            <a:ext cx="486000" cy="486000"/>
          </a:xfrm>
          <a:prstGeom prst="ellipse">
            <a:avLst/>
          </a:prstGeom>
          <a:ln w="50800">
            <a:solidFill>
              <a:schemeClr val="bg1"/>
            </a:solidFill>
          </a:ln>
        </p:spPr>
        <p:txBody>
          <a:bodyPr lIns="0" tIns="0" rIns="0" bIns="0" anchor="ctr" anchorCtr="0"/>
          <a:lstStyle>
            <a:lvl1pPr algn="ctr">
              <a:spcAft>
                <a:spcPts val="0"/>
              </a:spcAft>
              <a:defRPr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0</a:t>
            </a:r>
          </a:p>
        </p:txBody>
      </p:sp>
      <p:sp>
        <p:nvSpPr>
          <p:cNvPr id="19" name="Espace réservé du texte 13">
            <a:extLst>
              <a:ext uri="{FF2B5EF4-FFF2-40B4-BE49-F238E27FC236}">
                <a16:creationId xmlns:a16="http://schemas.microsoft.com/office/drawing/2014/main" id="{0298B942-9361-46ED-902E-29731AB7CD85}"/>
              </a:ext>
            </a:extLst>
          </p:cNvPr>
          <p:cNvSpPr>
            <a:spLocks noGrp="1" noChangeAspect="1"/>
          </p:cNvSpPr>
          <p:nvPr>
            <p:ph type="body" sz="quarter" idx="20" hasCustomPrompt="1"/>
          </p:nvPr>
        </p:nvSpPr>
        <p:spPr>
          <a:xfrm>
            <a:off x="3357863" y="1403906"/>
            <a:ext cx="486000" cy="486000"/>
          </a:xfrm>
          <a:prstGeom prst="ellipse">
            <a:avLst/>
          </a:prstGeom>
          <a:ln w="50800">
            <a:solidFill>
              <a:schemeClr val="bg1"/>
            </a:solidFill>
          </a:ln>
        </p:spPr>
        <p:txBody>
          <a:bodyPr lIns="0" tIns="0" rIns="0" bIns="0" anchor="ctr" anchorCtr="0"/>
          <a:lstStyle>
            <a:lvl1pPr algn="ctr">
              <a:spcAft>
                <a:spcPts val="0"/>
              </a:spcAft>
              <a:defRPr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0</a:t>
            </a:r>
          </a:p>
        </p:txBody>
      </p:sp>
      <p:sp>
        <p:nvSpPr>
          <p:cNvPr id="21" name="Espace réservé du texte 13">
            <a:extLst>
              <a:ext uri="{FF2B5EF4-FFF2-40B4-BE49-F238E27FC236}">
                <a16:creationId xmlns:a16="http://schemas.microsoft.com/office/drawing/2014/main" id="{A668E77A-26E2-40F8-9721-AC857539784D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>
          <a:xfrm>
            <a:off x="6131575" y="1403906"/>
            <a:ext cx="486000" cy="486000"/>
          </a:xfrm>
          <a:prstGeom prst="ellipse">
            <a:avLst/>
          </a:prstGeom>
          <a:ln w="50800">
            <a:solidFill>
              <a:schemeClr val="bg1"/>
            </a:solidFill>
          </a:ln>
        </p:spPr>
        <p:txBody>
          <a:bodyPr lIns="0" tIns="0" rIns="0" bIns="0" anchor="ctr" anchorCtr="0"/>
          <a:lstStyle>
            <a:lvl1pPr algn="ctr">
              <a:spcAft>
                <a:spcPts val="0"/>
              </a:spcAft>
              <a:defRPr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25460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rterl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916" y="465535"/>
            <a:ext cx="5940000" cy="594122"/>
          </a:xfrm>
        </p:spPr>
        <p:txBody>
          <a:bodyPr>
            <a:normAutofit/>
          </a:bodyPr>
          <a:lstStyle>
            <a:lvl1pPr>
              <a:defRPr lang="en-GB" smtClean="0"/>
            </a:lvl1pPr>
          </a:lstStyle>
          <a:p>
            <a:r>
              <a:rPr lang="fr-FR"/>
              <a:t>Slide [</a:t>
            </a:r>
            <a:r>
              <a:rPr lang="en-GB">
                <a:latin typeface="+mj-lt"/>
              </a:rPr>
              <a:t>Quarterly</a:t>
            </a:r>
            <a:r>
              <a:rPr lang="en-GB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GB">
                <a:latin typeface="+mj-lt"/>
              </a:rPr>
              <a:t>Overview]</a:t>
            </a:r>
            <a:endParaRPr lang="en-GB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9142C39-20DF-4D14-8E3B-D8DB8499AA7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7916" y="1056516"/>
            <a:ext cx="3780234" cy="1620000"/>
          </a:xfrm>
          <a:solidFill>
            <a:schemeClr val="bg2"/>
          </a:solidFill>
        </p:spPr>
        <p:txBody>
          <a:bodyPr lIns="1242000" tIns="288000" rIns="144000" bIns="72000" anchor="t" anchorCtr="0"/>
          <a:lstStyle>
            <a:lvl1pPr>
              <a:lnSpc>
                <a:spcPct val="90000"/>
              </a:lnSpc>
              <a:spcAft>
                <a:spcPts val="225"/>
              </a:spcAft>
              <a:defRPr sz="1500" b="1" cap="all" baseline="0"/>
            </a:lvl1pPr>
            <a:lvl2pPr algn="l">
              <a:spcBef>
                <a:spcPts val="225"/>
              </a:spcBef>
              <a:defRPr sz="975" baseline="0"/>
            </a:lvl2pPr>
            <a:lvl3pPr marL="135000" indent="-135000" algn="l">
              <a:spcBef>
                <a:spcPts val="225"/>
              </a:spcBef>
              <a:buClr>
                <a:srgbClr val="3F3F3F"/>
              </a:buClr>
              <a:defRPr sz="975" baseline="0"/>
            </a:lvl3pPr>
            <a:lvl4pPr marL="405000" indent="-162000" algn="l">
              <a:spcBef>
                <a:spcPts val="150"/>
              </a:spcBef>
              <a:buClr>
                <a:schemeClr val="tx1">
                  <a:lumMod val="65000"/>
                  <a:lumOff val="35000"/>
                </a:schemeClr>
              </a:buClr>
              <a:defRPr sz="975" baseline="0"/>
            </a:lvl4pPr>
            <a:lvl5pPr marL="675000" indent="-135000" algn="l">
              <a:spcBef>
                <a:spcPts val="150"/>
              </a:spcBef>
              <a:defRPr sz="975" baseline="0"/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texte 3">
            <a:extLst>
              <a:ext uri="{FF2B5EF4-FFF2-40B4-BE49-F238E27FC236}">
                <a16:creationId xmlns:a16="http://schemas.microsoft.com/office/drawing/2014/main" id="{E1B87EE7-605D-46FF-99F4-2EE91FB0AD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895850" y="1056516"/>
            <a:ext cx="3780234" cy="1620000"/>
          </a:xfrm>
          <a:solidFill>
            <a:schemeClr val="bg2"/>
          </a:solidFill>
        </p:spPr>
        <p:txBody>
          <a:bodyPr lIns="1242000" tIns="288000" rIns="144000" bIns="72000" anchor="t" anchorCtr="0"/>
          <a:lstStyle>
            <a:lvl1pPr>
              <a:lnSpc>
                <a:spcPct val="90000"/>
              </a:lnSpc>
              <a:spcAft>
                <a:spcPts val="225"/>
              </a:spcAft>
              <a:defRPr sz="1500" b="1" cap="all" baseline="0"/>
            </a:lvl1pPr>
            <a:lvl2pPr algn="l">
              <a:spcBef>
                <a:spcPts val="225"/>
              </a:spcBef>
              <a:defRPr sz="975" baseline="0"/>
            </a:lvl2pPr>
            <a:lvl3pPr marL="135000" indent="-135000" algn="l">
              <a:spcBef>
                <a:spcPts val="225"/>
              </a:spcBef>
              <a:buClr>
                <a:schemeClr val="tx1">
                  <a:lumMod val="75000"/>
                  <a:lumOff val="25000"/>
                </a:schemeClr>
              </a:buClr>
              <a:defRPr sz="975" baseline="0"/>
            </a:lvl3pPr>
            <a:lvl4pPr marL="405000" indent="-162000" algn="l">
              <a:spcBef>
                <a:spcPts val="150"/>
              </a:spcBef>
              <a:buClr>
                <a:schemeClr val="tx1">
                  <a:lumMod val="65000"/>
                  <a:lumOff val="35000"/>
                </a:schemeClr>
              </a:buClr>
              <a:defRPr sz="975" baseline="0"/>
            </a:lvl4pPr>
            <a:lvl5pPr marL="675000" indent="-135000" algn="l">
              <a:spcBef>
                <a:spcPts val="150"/>
              </a:spcBef>
              <a:defRPr sz="975" baseline="0"/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27864E10-E405-4194-8393-0F7EEC4A1FE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7916" y="3053016"/>
            <a:ext cx="3780234" cy="1620000"/>
          </a:xfrm>
          <a:solidFill>
            <a:schemeClr val="bg2"/>
          </a:solidFill>
        </p:spPr>
        <p:txBody>
          <a:bodyPr lIns="1242000" tIns="288000" rIns="144000" bIns="72000" anchor="t" anchorCtr="0"/>
          <a:lstStyle>
            <a:lvl1pPr>
              <a:lnSpc>
                <a:spcPct val="90000"/>
              </a:lnSpc>
              <a:spcAft>
                <a:spcPts val="225"/>
              </a:spcAft>
              <a:defRPr sz="1500" b="1" cap="all" baseline="0"/>
            </a:lvl1pPr>
            <a:lvl2pPr algn="l">
              <a:spcBef>
                <a:spcPts val="225"/>
              </a:spcBef>
              <a:defRPr sz="975" baseline="0"/>
            </a:lvl2pPr>
            <a:lvl3pPr marL="135000" indent="-135000" algn="l">
              <a:spcBef>
                <a:spcPts val="225"/>
              </a:spcBef>
              <a:buClr>
                <a:schemeClr val="tx1">
                  <a:lumMod val="75000"/>
                  <a:lumOff val="25000"/>
                </a:schemeClr>
              </a:buClr>
              <a:defRPr sz="975" baseline="0"/>
            </a:lvl3pPr>
            <a:lvl4pPr marL="405000" indent="-162000" algn="l">
              <a:spcBef>
                <a:spcPts val="150"/>
              </a:spcBef>
              <a:buClr>
                <a:schemeClr val="tx1">
                  <a:lumMod val="65000"/>
                  <a:lumOff val="35000"/>
                </a:schemeClr>
              </a:buClr>
              <a:defRPr sz="975" baseline="0"/>
            </a:lvl4pPr>
            <a:lvl5pPr marL="675000" indent="-135000" algn="l">
              <a:spcBef>
                <a:spcPts val="150"/>
              </a:spcBef>
              <a:defRPr sz="975" baseline="0"/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E755C3A4-BE9B-448C-BEDD-CBAE9DDFEE2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95850" y="3053016"/>
            <a:ext cx="3780234" cy="1620000"/>
          </a:xfrm>
          <a:solidFill>
            <a:schemeClr val="bg2"/>
          </a:solidFill>
        </p:spPr>
        <p:txBody>
          <a:bodyPr lIns="1242000" tIns="288000" rIns="144000" bIns="72000" anchor="t" anchorCtr="0"/>
          <a:lstStyle>
            <a:lvl1pPr>
              <a:lnSpc>
                <a:spcPct val="90000"/>
              </a:lnSpc>
              <a:spcAft>
                <a:spcPts val="225"/>
              </a:spcAft>
              <a:defRPr sz="1500" b="1" cap="all" baseline="0"/>
            </a:lvl1pPr>
            <a:lvl2pPr algn="l">
              <a:spcBef>
                <a:spcPts val="225"/>
              </a:spcBef>
              <a:defRPr sz="975" baseline="0"/>
            </a:lvl2pPr>
            <a:lvl3pPr marL="135000" indent="-135000" algn="l">
              <a:spcBef>
                <a:spcPts val="225"/>
              </a:spcBef>
              <a:buClr>
                <a:schemeClr val="tx1">
                  <a:lumMod val="75000"/>
                  <a:lumOff val="25000"/>
                </a:schemeClr>
              </a:buClr>
              <a:defRPr sz="975" baseline="0"/>
            </a:lvl3pPr>
            <a:lvl4pPr marL="405000" indent="-162000" algn="l">
              <a:spcBef>
                <a:spcPts val="150"/>
              </a:spcBef>
              <a:buClr>
                <a:schemeClr val="tx1">
                  <a:lumMod val="65000"/>
                  <a:lumOff val="35000"/>
                </a:schemeClr>
              </a:buClr>
              <a:defRPr sz="975" baseline="0"/>
            </a:lvl4pPr>
            <a:lvl5pPr marL="675000" indent="-135000" algn="l">
              <a:spcBef>
                <a:spcPts val="150"/>
              </a:spcBef>
              <a:defRPr sz="975" baseline="0"/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10" name="Espace réservé du texte 13">
            <a:extLst>
              <a:ext uri="{FF2B5EF4-FFF2-40B4-BE49-F238E27FC236}">
                <a16:creationId xmlns:a16="http://schemas.microsoft.com/office/drawing/2014/main" id="{ECCF7A4D-3670-4677-95D2-32DED53D98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7186" y="1133505"/>
            <a:ext cx="810000" cy="675000"/>
          </a:xfrm>
        </p:spPr>
        <p:txBody>
          <a:bodyPr lIns="36000" rIns="36000" anchor="t" anchorCtr="0">
            <a:noAutofit/>
          </a:bodyPr>
          <a:lstStyle>
            <a:lvl1pPr>
              <a:spcAft>
                <a:spcPts val="0"/>
              </a:spcAft>
              <a:defRPr sz="375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/>
              <a:t>Q</a:t>
            </a:r>
          </a:p>
        </p:txBody>
      </p:sp>
      <p:sp>
        <p:nvSpPr>
          <p:cNvPr id="13" name="Espace réservé du texte 13">
            <a:extLst>
              <a:ext uri="{FF2B5EF4-FFF2-40B4-BE49-F238E27FC236}">
                <a16:creationId xmlns:a16="http://schemas.microsoft.com/office/drawing/2014/main" id="{1A293BD9-26C7-4B2D-B322-7B3AE86C27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5120" y="1133505"/>
            <a:ext cx="810000" cy="675000"/>
          </a:xfrm>
        </p:spPr>
        <p:txBody>
          <a:bodyPr lIns="36000" rIns="36000" anchor="t" anchorCtr="0">
            <a:noAutofit/>
          </a:bodyPr>
          <a:lstStyle>
            <a:lvl1pPr>
              <a:spcAft>
                <a:spcPts val="0"/>
              </a:spcAft>
              <a:defRPr sz="375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/>
              <a:t>Q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78D2B275-3D1C-40B0-8E15-CBDACACB988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186" y="3130005"/>
            <a:ext cx="810000" cy="675000"/>
          </a:xfrm>
        </p:spPr>
        <p:txBody>
          <a:bodyPr lIns="36000" rIns="36000" anchor="t" anchorCtr="0">
            <a:noAutofit/>
          </a:bodyPr>
          <a:lstStyle>
            <a:lvl1pPr>
              <a:spcAft>
                <a:spcPts val="0"/>
              </a:spcAft>
              <a:defRPr sz="375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/>
              <a:t>Q</a:t>
            </a:r>
          </a:p>
        </p:txBody>
      </p:sp>
      <p:sp>
        <p:nvSpPr>
          <p:cNvPr id="15" name="Espace réservé du texte 13">
            <a:extLst>
              <a:ext uri="{FF2B5EF4-FFF2-40B4-BE49-F238E27FC236}">
                <a16:creationId xmlns:a16="http://schemas.microsoft.com/office/drawing/2014/main" id="{D8079ED3-2966-4742-A159-19216D1708A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5120" y="3130005"/>
            <a:ext cx="810000" cy="675000"/>
          </a:xfrm>
        </p:spPr>
        <p:txBody>
          <a:bodyPr lIns="36000" rIns="36000" anchor="t" anchorCtr="0">
            <a:noAutofit/>
          </a:bodyPr>
          <a:lstStyle>
            <a:lvl1pPr>
              <a:spcAft>
                <a:spcPts val="0"/>
              </a:spcAft>
              <a:defRPr sz="375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/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296182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Espace réservé du texte 37">
            <a:extLst>
              <a:ext uri="{FF2B5EF4-FFF2-40B4-BE49-F238E27FC236}">
                <a16:creationId xmlns:a16="http://schemas.microsoft.com/office/drawing/2014/main" id="{34E43CEF-29A9-4CCE-B6B7-ADD1F46897B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32200" y="1991609"/>
            <a:ext cx="1181408" cy="540000"/>
          </a:xfrm>
        </p:spPr>
        <p:txBody>
          <a:bodyPr lIns="0" tIns="0" rIns="0" bIns="0" anchor="ctr" anchorCtr="0"/>
          <a:lstStyle>
            <a:lvl1pPr algn="r">
              <a:spcAft>
                <a:spcPts val="225"/>
              </a:spcAft>
              <a:defRPr sz="825" b="1" baseline="0"/>
            </a:lvl1pPr>
            <a:lvl2pPr algn="r">
              <a:spcBef>
                <a:spcPts val="0"/>
              </a:spcBef>
              <a:defRPr sz="600" baseline="0"/>
            </a:lvl2pPr>
          </a:lstStyle>
          <a:p>
            <a:pPr lvl="0"/>
            <a:r>
              <a:rPr lang="fr-FR"/>
              <a:t>F Name L NAME</a:t>
            </a:r>
          </a:p>
          <a:p>
            <a:pPr lvl="1"/>
            <a:r>
              <a:rPr lang="fr-FR"/>
              <a:t>Job</a:t>
            </a:r>
          </a:p>
        </p:txBody>
      </p:sp>
      <p:sp>
        <p:nvSpPr>
          <p:cNvPr id="41" name="Espace réservé du texte 37">
            <a:extLst>
              <a:ext uri="{FF2B5EF4-FFF2-40B4-BE49-F238E27FC236}">
                <a16:creationId xmlns:a16="http://schemas.microsoft.com/office/drawing/2014/main" id="{2275B262-EEB7-4657-823D-D799FC9ADB8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2200" y="3915522"/>
            <a:ext cx="1181408" cy="540000"/>
          </a:xfrm>
        </p:spPr>
        <p:txBody>
          <a:bodyPr lIns="0" tIns="0" rIns="0" bIns="0" anchor="ctr" anchorCtr="0"/>
          <a:lstStyle>
            <a:lvl1pPr algn="r">
              <a:spcAft>
                <a:spcPts val="225"/>
              </a:spcAft>
              <a:defRPr sz="825" b="1" baseline="0"/>
            </a:lvl1pPr>
            <a:lvl2pPr algn="r">
              <a:spcBef>
                <a:spcPts val="0"/>
              </a:spcBef>
              <a:defRPr sz="600" baseline="0"/>
            </a:lvl2pPr>
          </a:lstStyle>
          <a:p>
            <a:pPr lvl="0"/>
            <a:r>
              <a:rPr lang="fr-FR"/>
              <a:t>F Name L NAME</a:t>
            </a:r>
          </a:p>
          <a:p>
            <a:pPr lvl="1"/>
            <a:r>
              <a:rPr lang="fr-FR"/>
              <a:t>Job</a:t>
            </a:r>
          </a:p>
        </p:txBody>
      </p:sp>
      <p:sp>
        <p:nvSpPr>
          <p:cNvPr id="42" name="Espace réservé du texte 37">
            <a:extLst>
              <a:ext uri="{FF2B5EF4-FFF2-40B4-BE49-F238E27FC236}">
                <a16:creationId xmlns:a16="http://schemas.microsoft.com/office/drawing/2014/main" id="{11C59B04-B6D1-4454-8B99-B15E78E6DF9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61125" y="2681286"/>
            <a:ext cx="1181408" cy="540000"/>
          </a:xfrm>
        </p:spPr>
        <p:txBody>
          <a:bodyPr lIns="0" tIns="0" rIns="0" bIns="0" anchor="ctr" anchorCtr="0"/>
          <a:lstStyle>
            <a:lvl1pPr algn="r">
              <a:spcAft>
                <a:spcPts val="225"/>
              </a:spcAft>
              <a:defRPr sz="825" b="1" baseline="0"/>
            </a:lvl1pPr>
            <a:lvl2pPr algn="r">
              <a:spcBef>
                <a:spcPts val="0"/>
              </a:spcBef>
              <a:defRPr sz="600" baseline="0"/>
            </a:lvl2pPr>
          </a:lstStyle>
          <a:p>
            <a:pPr lvl="0"/>
            <a:r>
              <a:rPr lang="fr-FR"/>
              <a:t>F Name L NAME</a:t>
            </a:r>
          </a:p>
          <a:p>
            <a:pPr lvl="1"/>
            <a:r>
              <a:rPr lang="fr-FR"/>
              <a:t>Job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48E6941-37BD-4921-8958-17449E8926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Slide [our team]</a:t>
            </a:r>
          </a:p>
        </p:txBody>
      </p:sp>
      <p:sp>
        <p:nvSpPr>
          <p:cNvPr id="23" name="Espace réservé pour une image  16">
            <a:extLst>
              <a:ext uri="{FF2B5EF4-FFF2-40B4-BE49-F238E27FC236}">
                <a16:creationId xmlns:a16="http://schemas.microsoft.com/office/drawing/2014/main" id="{B47C86D0-D9B5-46CB-9344-05C307BC41F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016900" y="1344600"/>
            <a:ext cx="540000" cy="540000"/>
          </a:xfrm>
          <a:solidFill>
            <a:schemeClr val="bg2"/>
          </a:solidFill>
          <a:ln>
            <a:noFill/>
          </a:ln>
        </p:spPr>
        <p:txBody>
          <a:bodyPr>
            <a:normAutofit/>
          </a:bodyPr>
          <a:lstStyle>
            <a:lvl1pPr marL="0" indent="0" algn="ctr" defTabSz="457189" rtl="0" eaLnBrk="1" latinLnBrk="0" hangingPunct="1">
              <a:spcBef>
                <a:spcPts val="0"/>
              </a:spcBef>
              <a:spcAft>
                <a:spcPts val="263"/>
              </a:spcAft>
              <a:buFontTx/>
              <a:buNone/>
              <a:defRPr lang="fr-FR" sz="750" kern="1200" baseline="0">
                <a:solidFill>
                  <a:schemeClr val="tx1"/>
                </a:solidFill>
                <a:latin typeface="+mn-lt"/>
                <a:ea typeface="+mn-ea"/>
                <a:cs typeface="Bodoni MT"/>
              </a:defRPr>
            </a:lvl1pPr>
          </a:lstStyle>
          <a:p>
            <a:r>
              <a:rPr lang="fr-FR"/>
              <a:t>Photo</a:t>
            </a:r>
          </a:p>
        </p:txBody>
      </p:sp>
      <p:sp>
        <p:nvSpPr>
          <p:cNvPr id="24" name="Espace réservé pour une image  16">
            <a:extLst>
              <a:ext uri="{FF2B5EF4-FFF2-40B4-BE49-F238E27FC236}">
                <a16:creationId xmlns:a16="http://schemas.microsoft.com/office/drawing/2014/main" id="{7AD63EB9-A0B0-4DCA-9BC6-BBDB146EFB6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86700" y="3645000"/>
            <a:ext cx="540000" cy="540000"/>
          </a:xfrm>
          <a:solidFill>
            <a:schemeClr val="bg2"/>
          </a:solidFill>
          <a:ln>
            <a:noFill/>
          </a:ln>
        </p:spPr>
        <p:txBody>
          <a:bodyPr>
            <a:normAutofit/>
          </a:bodyPr>
          <a:lstStyle>
            <a:lvl1pPr marL="0" indent="0" algn="ctr" defTabSz="457189" rtl="0" eaLnBrk="1" latinLnBrk="0" hangingPunct="1">
              <a:spcBef>
                <a:spcPts val="0"/>
              </a:spcBef>
              <a:spcAft>
                <a:spcPts val="263"/>
              </a:spcAft>
              <a:buFontTx/>
              <a:buNone/>
              <a:defRPr lang="fr-FR" sz="750" kern="1200" baseline="0">
                <a:solidFill>
                  <a:schemeClr val="tx1"/>
                </a:solidFill>
                <a:latin typeface="+mn-lt"/>
                <a:ea typeface="+mn-ea"/>
                <a:cs typeface="Bodoni MT"/>
              </a:defRPr>
            </a:lvl1pPr>
          </a:lstStyle>
          <a:p>
            <a:r>
              <a:rPr lang="fr-FR"/>
              <a:t>Photo</a:t>
            </a:r>
          </a:p>
        </p:txBody>
      </p:sp>
      <p:sp>
        <p:nvSpPr>
          <p:cNvPr id="25" name="Espace réservé pour une image  16">
            <a:extLst>
              <a:ext uri="{FF2B5EF4-FFF2-40B4-BE49-F238E27FC236}">
                <a16:creationId xmlns:a16="http://schemas.microsoft.com/office/drawing/2014/main" id="{56B0C846-4D7F-4A47-8CEA-9FF5527860C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886700" y="2681100"/>
            <a:ext cx="540000" cy="540000"/>
          </a:xfrm>
          <a:solidFill>
            <a:schemeClr val="bg2"/>
          </a:solidFill>
          <a:ln>
            <a:noFill/>
          </a:ln>
        </p:spPr>
        <p:txBody>
          <a:bodyPr>
            <a:normAutofit/>
          </a:bodyPr>
          <a:lstStyle>
            <a:lvl1pPr marL="0" indent="0" algn="ctr" defTabSz="457189" rtl="0" eaLnBrk="1" latinLnBrk="0" hangingPunct="1">
              <a:spcBef>
                <a:spcPts val="0"/>
              </a:spcBef>
              <a:spcAft>
                <a:spcPts val="263"/>
              </a:spcAft>
              <a:buFontTx/>
              <a:buNone/>
              <a:defRPr lang="fr-FR" sz="750" kern="1200" baseline="0">
                <a:solidFill>
                  <a:schemeClr val="tx1"/>
                </a:solidFill>
                <a:latin typeface="+mn-lt"/>
                <a:ea typeface="+mn-ea"/>
                <a:cs typeface="Bodoni MT"/>
              </a:defRPr>
            </a:lvl1pPr>
          </a:lstStyle>
          <a:p>
            <a:r>
              <a:rPr lang="fr-FR"/>
              <a:t>Photo</a:t>
            </a:r>
          </a:p>
        </p:txBody>
      </p:sp>
      <p:sp>
        <p:nvSpPr>
          <p:cNvPr id="26" name="Espace réservé pour une image  16">
            <a:extLst>
              <a:ext uri="{FF2B5EF4-FFF2-40B4-BE49-F238E27FC236}">
                <a16:creationId xmlns:a16="http://schemas.microsoft.com/office/drawing/2014/main" id="{BBE1C8DD-7757-4C7F-9518-E9049518860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059800" y="1992600"/>
            <a:ext cx="540000" cy="540000"/>
          </a:xfrm>
          <a:solidFill>
            <a:schemeClr val="bg2"/>
          </a:solidFill>
          <a:ln>
            <a:noFill/>
          </a:ln>
        </p:spPr>
        <p:txBody>
          <a:bodyPr>
            <a:normAutofit/>
          </a:bodyPr>
          <a:lstStyle>
            <a:lvl1pPr marL="0" indent="0" algn="ctr" defTabSz="457189" rtl="0" eaLnBrk="1" latinLnBrk="0" hangingPunct="1">
              <a:spcBef>
                <a:spcPts val="0"/>
              </a:spcBef>
              <a:spcAft>
                <a:spcPts val="263"/>
              </a:spcAft>
              <a:buFontTx/>
              <a:buNone/>
              <a:defRPr lang="fr-FR" sz="750" kern="1200" baseline="0">
                <a:solidFill>
                  <a:schemeClr val="tx1"/>
                </a:solidFill>
                <a:latin typeface="+mn-lt"/>
                <a:ea typeface="+mn-ea"/>
                <a:cs typeface="Bodoni MT"/>
              </a:defRPr>
            </a:lvl1pPr>
          </a:lstStyle>
          <a:p>
            <a:r>
              <a:rPr lang="fr-FR"/>
              <a:t>Photo</a:t>
            </a:r>
          </a:p>
        </p:txBody>
      </p:sp>
      <p:sp>
        <p:nvSpPr>
          <p:cNvPr id="27" name="Espace réservé pour une image  16">
            <a:extLst>
              <a:ext uri="{FF2B5EF4-FFF2-40B4-BE49-F238E27FC236}">
                <a16:creationId xmlns:a16="http://schemas.microsoft.com/office/drawing/2014/main" id="{85D31396-F970-4EF8-980D-80863902A23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059800" y="2948400"/>
            <a:ext cx="540000" cy="540000"/>
          </a:xfrm>
          <a:solidFill>
            <a:schemeClr val="bg2"/>
          </a:solidFill>
          <a:ln>
            <a:noFill/>
          </a:ln>
        </p:spPr>
        <p:txBody>
          <a:bodyPr>
            <a:normAutofit/>
          </a:bodyPr>
          <a:lstStyle>
            <a:lvl1pPr marL="0" indent="0" algn="ctr" defTabSz="457189" rtl="0" eaLnBrk="1" latinLnBrk="0" hangingPunct="1">
              <a:spcBef>
                <a:spcPts val="0"/>
              </a:spcBef>
              <a:spcAft>
                <a:spcPts val="263"/>
              </a:spcAft>
              <a:buFontTx/>
              <a:buNone/>
              <a:defRPr lang="fr-FR" sz="750" kern="1200" baseline="0">
                <a:solidFill>
                  <a:schemeClr val="tx1"/>
                </a:solidFill>
                <a:latin typeface="+mn-lt"/>
                <a:ea typeface="+mn-ea"/>
                <a:cs typeface="Bodoni MT"/>
              </a:defRPr>
            </a:lvl1pPr>
          </a:lstStyle>
          <a:p>
            <a:r>
              <a:rPr lang="fr-FR"/>
              <a:t>Photo</a:t>
            </a:r>
          </a:p>
        </p:txBody>
      </p:sp>
      <p:sp>
        <p:nvSpPr>
          <p:cNvPr id="28" name="Espace réservé pour une image  16">
            <a:extLst>
              <a:ext uri="{FF2B5EF4-FFF2-40B4-BE49-F238E27FC236}">
                <a16:creationId xmlns:a16="http://schemas.microsoft.com/office/drawing/2014/main" id="{AE76FA3C-9A9F-4372-99D2-C9C3E9EDFE5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59800" y="3915000"/>
            <a:ext cx="540000" cy="540000"/>
          </a:xfrm>
          <a:solidFill>
            <a:schemeClr val="bg2"/>
          </a:solidFill>
          <a:ln>
            <a:noFill/>
          </a:ln>
        </p:spPr>
        <p:txBody>
          <a:bodyPr>
            <a:normAutofit/>
          </a:bodyPr>
          <a:lstStyle>
            <a:lvl1pPr marL="0" indent="0" algn="ctr" defTabSz="457189" rtl="0" eaLnBrk="1" latinLnBrk="0" hangingPunct="1">
              <a:spcBef>
                <a:spcPts val="0"/>
              </a:spcBef>
              <a:spcAft>
                <a:spcPts val="263"/>
              </a:spcAft>
              <a:buFontTx/>
              <a:buNone/>
              <a:defRPr lang="fr-FR" sz="750" kern="1200" baseline="0">
                <a:solidFill>
                  <a:schemeClr val="tx1"/>
                </a:solidFill>
                <a:latin typeface="+mn-lt"/>
                <a:ea typeface="+mn-ea"/>
                <a:cs typeface="Bodoni MT"/>
              </a:defRPr>
            </a:lvl1pPr>
          </a:lstStyle>
          <a:p>
            <a:r>
              <a:rPr lang="fr-FR"/>
              <a:t>Photo</a:t>
            </a:r>
          </a:p>
        </p:txBody>
      </p:sp>
      <p:sp>
        <p:nvSpPr>
          <p:cNvPr id="38" name="Espace réservé du texte 37">
            <a:extLst>
              <a:ext uri="{FF2B5EF4-FFF2-40B4-BE49-F238E27FC236}">
                <a16:creationId xmlns:a16="http://schemas.microsoft.com/office/drawing/2014/main" id="{33730AA5-8EA5-4C53-9BC9-915B948DBF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95288" y="1343431"/>
            <a:ext cx="1350000" cy="540000"/>
          </a:xfrm>
        </p:spPr>
        <p:txBody>
          <a:bodyPr lIns="0" tIns="0" rIns="0" bIns="0" anchor="ctr" anchorCtr="0"/>
          <a:lstStyle>
            <a:lvl1pPr algn="r">
              <a:spcAft>
                <a:spcPts val="225"/>
              </a:spcAft>
              <a:defRPr sz="825" b="1" baseline="0"/>
            </a:lvl1pPr>
            <a:lvl2pPr algn="r">
              <a:spcBef>
                <a:spcPts val="0"/>
              </a:spcBef>
              <a:defRPr sz="600" baseline="0"/>
            </a:lvl2pPr>
          </a:lstStyle>
          <a:p>
            <a:pPr lvl="0"/>
            <a:r>
              <a:rPr lang="fr-FR"/>
              <a:t>F Name L NAME</a:t>
            </a:r>
          </a:p>
          <a:p>
            <a:pPr lvl="1"/>
            <a:r>
              <a:rPr lang="fr-FR"/>
              <a:t>Job</a:t>
            </a:r>
          </a:p>
        </p:txBody>
      </p:sp>
      <p:sp>
        <p:nvSpPr>
          <p:cNvPr id="40" name="Espace réservé du texte 37">
            <a:extLst>
              <a:ext uri="{FF2B5EF4-FFF2-40B4-BE49-F238E27FC236}">
                <a16:creationId xmlns:a16="http://schemas.microsoft.com/office/drawing/2014/main" id="{F95CF246-71C3-4B23-92C9-4934FF98FF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32200" y="2947849"/>
            <a:ext cx="1181408" cy="540000"/>
          </a:xfrm>
        </p:spPr>
        <p:txBody>
          <a:bodyPr lIns="0" tIns="0" rIns="0" bIns="0" anchor="ctr" anchorCtr="0"/>
          <a:lstStyle>
            <a:lvl1pPr algn="r">
              <a:spcAft>
                <a:spcPts val="225"/>
              </a:spcAft>
              <a:defRPr sz="825" b="1" baseline="0"/>
            </a:lvl1pPr>
            <a:lvl2pPr algn="r">
              <a:spcBef>
                <a:spcPts val="0"/>
              </a:spcBef>
              <a:defRPr sz="600" baseline="0"/>
            </a:lvl2pPr>
          </a:lstStyle>
          <a:p>
            <a:pPr lvl="0"/>
            <a:r>
              <a:rPr lang="fr-FR"/>
              <a:t>F Name L NAME</a:t>
            </a:r>
          </a:p>
          <a:p>
            <a:pPr lvl="1"/>
            <a:r>
              <a:rPr lang="fr-FR"/>
              <a:t>Job</a:t>
            </a:r>
          </a:p>
        </p:txBody>
      </p:sp>
      <p:sp>
        <p:nvSpPr>
          <p:cNvPr id="43" name="Espace réservé du texte 37">
            <a:extLst>
              <a:ext uri="{FF2B5EF4-FFF2-40B4-BE49-F238E27FC236}">
                <a16:creationId xmlns:a16="http://schemas.microsoft.com/office/drawing/2014/main" id="{05A269A0-2347-4D9A-A317-FFC1D85994D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61125" y="3645522"/>
            <a:ext cx="1181408" cy="540000"/>
          </a:xfrm>
        </p:spPr>
        <p:txBody>
          <a:bodyPr lIns="0" tIns="0" rIns="0" bIns="0" anchor="ctr" anchorCtr="0"/>
          <a:lstStyle>
            <a:lvl1pPr algn="r">
              <a:spcAft>
                <a:spcPts val="225"/>
              </a:spcAft>
              <a:defRPr sz="825" b="1" baseline="0"/>
            </a:lvl1pPr>
            <a:lvl2pPr algn="r">
              <a:spcBef>
                <a:spcPts val="0"/>
              </a:spcBef>
              <a:defRPr sz="600" baseline="0"/>
            </a:lvl2pPr>
          </a:lstStyle>
          <a:p>
            <a:pPr lvl="0"/>
            <a:r>
              <a:rPr lang="fr-FR"/>
              <a:t>F Name L NAME</a:t>
            </a:r>
          </a:p>
          <a:p>
            <a:pPr lvl="1"/>
            <a:r>
              <a:rPr lang="fr-FR"/>
              <a:t>Job</a:t>
            </a:r>
          </a:p>
        </p:txBody>
      </p:sp>
      <p:sp>
        <p:nvSpPr>
          <p:cNvPr id="17" name="Espace réservé pour une image  16">
            <a:extLst>
              <a:ext uri="{FF2B5EF4-FFF2-40B4-BE49-F238E27FC236}">
                <a16:creationId xmlns:a16="http://schemas.microsoft.com/office/drawing/2014/main" id="{84FAA7BD-FE0E-4FF8-9C0E-14AAE86499F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67915" y="3492335"/>
            <a:ext cx="540000" cy="540000"/>
          </a:xfrm>
          <a:solidFill>
            <a:schemeClr val="bg2"/>
          </a:solidFill>
          <a:ln>
            <a:noFill/>
          </a:ln>
        </p:spPr>
        <p:txBody>
          <a:bodyPr>
            <a:normAutofit/>
          </a:bodyPr>
          <a:lstStyle>
            <a:lvl1pPr marL="0" indent="0" algn="ctr" defTabSz="457189" rtl="0" eaLnBrk="1" latinLnBrk="0" hangingPunct="1">
              <a:spcBef>
                <a:spcPts val="0"/>
              </a:spcBef>
              <a:spcAft>
                <a:spcPts val="263"/>
              </a:spcAft>
              <a:buFontTx/>
              <a:buNone/>
              <a:defRPr lang="fr-FR" sz="750" kern="1200" baseline="0">
                <a:solidFill>
                  <a:schemeClr val="tx1"/>
                </a:solidFill>
                <a:latin typeface="+mn-lt"/>
                <a:ea typeface="+mn-ea"/>
                <a:cs typeface="Bodoni MT"/>
              </a:defRPr>
            </a:lvl1pPr>
          </a:lstStyle>
          <a:p>
            <a:r>
              <a:rPr lang="fr-FR"/>
              <a:t>Photo</a:t>
            </a:r>
          </a:p>
        </p:txBody>
      </p:sp>
      <p:sp>
        <p:nvSpPr>
          <p:cNvPr id="18" name="Espace réservé pour une image  16">
            <a:extLst>
              <a:ext uri="{FF2B5EF4-FFF2-40B4-BE49-F238E27FC236}">
                <a16:creationId xmlns:a16="http://schemas.microsoft.com/office/drawing/2014/main" id="{755B2EAF-FA52-4D95-8019-6F5CE13CC07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467915" y="2846704"/>
            <a:ext cx="540000" cy="540000"/>
          </a:xfrm>
          <a:solidFill>
            <a:schemeClr val="bg2"/>
          </a:solidFill>
          <a:ln>
            <a:noFill/>
          </a:ln>
        </p:spPr>
        <p:txBody>
          <a:bodyPr>
            <a:normAutofit/>
          </a:bodyPr>
          <a:lstStyle>
            <a:lvl1pPr marL="0" indent="0" algn="ctr" defTabSz="457189" rtl="0" eaLnBrk="1" latinLnBrk="0" hangingPunct="1">
              <a:spcBef>
                <a:spcPts val="0"/>
              </a:spcBef>
              <a:spcAft>
                <a:spcPts val="263"/>
              </a:spcAft>
              <a:buFontTx/>
              <a:buNone/>
              <a:defRPr lang="fr-FR" sz="750" kern="1200" baseline="0">
                <a:solidFill>
                  <a:schemeClr val="tx1"/>
                </a:solidFill>
                <a:latin typeface="+mn-lt"/>
                <a:ea typeface="+mn-ea"/>
                <a:cs typeface="Bodoni MT"/>
              </a:defRPr>
            </a:lvl1pPr>
          </a:lstStyle>
          <a:p>
            <a:r>
              <a:rPr lang="fr-FR"/>
              <a:t>Photo</a:t>
            </a:r>
          </a:p>
        </p:txBody>
      </p:sp>
      <p:sp>
        <p:nvSpPr>
          <p:cNvPr id="19" name="Espace réservé pour une image  16">
            <a:extLst>
              <a:ext uri="{FF2B5EF4-FFF2-40B4-BE49-F238E27FC236}">
                <a16:creationId xmlns:a16="http://schemas.microsoft.com/office/drawing/2014/main" id="{BA6C69CC-3837-4E40-859F-E17A8F066176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67915" y="4137965"/>
            <a:ext cx="540000" cy="540000"/>
          </a:xfrm>
          <a:solidFill>
            <a:schemeClr val="bg2"/>
          </a:solidFill>
          <a:ln>
            <a:noFill/>
          </a:ln>
        </p:spPr>
        <p:txBody>
          <a:bodyPr>
            <a:normAutofit/>
          </a:bodyPr>
          <a:lstStyle>
            <a:lvl1pPr marL="0" indent="0" algn="ctr" defTabSz="457189" rtl="0" eaLnBrk="1" latinLnBrk="0" hangingPunct="1">
              <a:spcBef>
                <a:spcPts val="0"/>
              </a:spcBef>
              <a:spcAft>
                <a:spcPts val="263"/>
              </a:spcAft>
              <a:buFontTx/>
              <a:buNone/>
              <a:defRPr lang="fr-FR" sz="750" kern="1200" baseline="0">
                <a:solidFill>
                  <a:schemeClr val="tx1"/>
                </a:solidFill>
                <a:latin typeface="+mn-lt"/>
                <a:ea typeface="+mn-ea"/>
                <a:cs typeface="Bodoni MT"/>
              </a:defRPr>
            </a:lvl1pPr>
          </a:lstStyle>
          <a:p>
            <a:r>
              <a:rPr lang="fr-FR"/>
              <a:t>Photo</a:t>
            </a:r>
          </a:p>
        </p:txBody>
      </p:sp>
    </p:spTree>
    <p:extLst>
      <p:ext uri="{BB962C8B-B14F-4D97-AF65-F5344CB8AC3E}">
        <p14:creationId xmlns:p14="http://schemas.microsoft.com/office/powerpoint/2010/main" val="66423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Espace réservé du texte 37">
            <a:extLst>
              <a:ext uri="{FF2B5EF4-FFF2-40B4-BE49-F238E27FC236}">
                <a16:creationId xmlns:a16="http://schemas.microsoft.com/office/drawing/2014/main" id="{05A47458-256B-4864-97E8-D2848E14543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27000" y="1091407"/>
            <a:ext cx="1890000" cy="459000"/>
          </a:xfrm>
        </p:spPr>
        <p:txBody>
          <a:bodyPr lIns="0" tIns="0" rIns="0" bIns="0" anchor="ctr" anchorCtr="0"/>
          <a:lstStyle>
            <a:lvl1pPr algn="ctr">
              <a:spcAft>
                <a:spcPts val="225"/>
              </a:spcAft>
              <a:defRPr sz="825" b="1" baseline="0"/>
            </a:lvl1pPr>
            <a:lvl2pPr algn="ctr">
              <a:spcBef>
                <a:spcPts val="0"/>
              </a:spcBef>
              <a:defRPr sz="600" baseline="0"/>
            </a:lvl2pPr>
          </a:lstStyle>
          <a:p>
            <a:pPr lvl="0"/>
            <a:r>
              <a:rPr lang="fr-FR"/>
              <a:t>F Name L NAME</a:t>
            </a:r>
          </a:p>
          <a:p>
            <a:pPr lvl="1"/>
            <a:r>
              <a:rPr lang="fr-FR"/>
              <a:t>Job</a:t>
            </a:r>
          </a:p>
        </p:txBody>
      </p:sp>
      <p:sp>
        <p:nvSpPr>
          <p:cNvPr id="41" name="Espace réservé du texte 37">
            <a:extLst>
              <a:ext uri="{FF2B5EF4-FFF2-40B4-BE49-F238E27FC236}">
                <a16:creationId xmlns:a16="http://schemas.microsoft.com/office/drawing/2014/main" id="{16DACC35-C912-40FC-AD54-E8E185118B8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614323" y="2182905"/>
            <a:ext cx="1506600" cy="486000"/>
          </a:xfrm>
        </p:spPr>
        <p:txBody>
          <a:bodyPr lIns="0" tIns="0" rIns="0" bIns="0" anchor="ctr" anchorCtr="0"/>
          <a:lstStyle>
            <a:lvl1pPr algn="ctr">
              <a:spcAft>
                <a:spcPts val="225"/>
              </a:spcAft>
              <a:defRPr sz="825" b="1" baseline="0"/>
            </a:lvl1pPr>
            <a:lvl2pPr algn="ctr">
              <a:spcBef>
                <a:spcPts val="0"/>
              </a:spcBef>
              <a:defRPr sz="600" baseline="0"/>
            </a:lvl2pPr>
          </a:lstStyle>
          <a:p>
            <a:pPr lvl="0"/>
            <a:r>
              <a:rPr lang="fr-FR"/>
              <a:t>F Name L NAME</a:t>
            </a:r>
          </a:p>
          <a:p>
            <a:pPr lvl="1"/>
            <a:r>
              <a:rPr lang="fr-FR"/>
              <a:t>Job</a:t>
            </a:r>
          </a:p>
        </p:txBody>
      </p:sp>
      <p:sp>
        <p:nvSpPr>
          <p:cNvPr id="42" name="Espace réservé du texte 37">
            <a:extLst>
              <a:ext uri="{FF2B5EF4-FFF2-40B4-BE49-F238E27FC236}">
                <a16:creationId xmlns:a16="http://schemas.microsoft.com/office/drawing/2014/main" id="{D6548E79-08F1-4F5C-BB26-60DDDD1FD4A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22075" y="2182905"/>
            <a:ext cx="1506600" cy="486000"/>
          </a:xfrm>
        </p:spPr>
        <p:txBody>
          <a:bodyPr lIns="0" tIns="0" rIns="0" bIns="0" anchor="ctr" anchorCtr="0"/>
          <a:lstStyle>
            <a:lvl1pPr algn="ctr">
              <a:spcAft>
                <a:spcPts val="225"/>
              </a:spcAft>
              <a:defRPr sz="825" b="1" baseline="0"/>
            </a:lvl1pPr>
            <a:lvl2pPr algn="ctr">
              <a:spcBef>
                <a:spcPts val="0"/>
              </a:spcBef>
              <a:defRPr sz="600" baseline="0"/>
            </a:lvl2pPr>
          </a:lstStyle>
          <a:p>
            <a:pPr lvl="0"/>
            <a:r>
              <a:rPr lang="fr-FR"/>
              <a:t>F Name L NAME</a:t>
            </a:r>
          </a:p>
          <a:p>
            <a:pPr lvl="1"/>
            <a:r>
              <a:rPr lang="fr-FR"/>
              <a:t>Job</a:t>
            </a:r>
          </a:p>
        </p:txBody>
      </p:sp>
      <p:sp>
        <p:nvSpPr>
          <p:cNvPr id="43" name="Espace réservé du texte 37">
            <a:extLst>
              <a:ext uri="{FF2B5EF4-FFF2-40B4-BE49-F238E27FC236}">
                <a16:creationId xmlns:a16="http://schemas.microsoft.com/office/drawing/2014/main" id="{87554AAA-BFD8-4E2C-8DF7-0BA22EDB4C9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66985" y="2182905"/>
            <a:ext cx="1506600" cy="486000"/>
          </a:xfrm>
        </p:spPr>
        <p:txBody>
          <a:bodyPr lIns="0" tIns="0" rIns="0" bIns="0" anchor="ctr" anchorCtr="0"/>
          <a:lstStyle>
            <a:lvl1pPr algn="ctr">
              <a:spcAft>
                <a:spcPts val="225"/>
              </a:spcAft>
              <a:defRPr sz="825" b="1" baseline="0"/>
            </a:lvl1pPr>
            <a:lvl2pPr algn="ctr">
              <a:spcBef>
                <a:spcPts val="0"/>
              </a:spcBef>
              <a:defRPr sz="600" baseline="0"/>
            </a:lvl2pPr>
          </a:lstStyle>
          <a:p>
            <a:pPr lvl="0"/>
            <a:r>
              <a:rPr lang="fr-FR"/>
              <a:t>F Name L NAME</a:t>
            </a:r>
          </a:p>
          <a:p>
            <a:pPr lvl="1"/>
            <a:r>
              <a:rPr lang="fr-FR"/>
              <a:t>Job</a:t>
            </a:r>
          </a:p>
        </p:txBody>
      </p:sp>
      <p:sp>
        <p:nvSpPr>
          <p:cNvPr id="46" name="Espace réservé du texte 37">
            <a:extLst>
              <a:ext uri="{FF2B5EF4-FFF2-40B4-BE49-F238E27FC236}">
                <a16:creationId xmlns:a16="http://schemas.microsoft.com/office/drawing/2014/main" id="{7FBD1219-E6A2-4085-AFEB-ED3040248ED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469109" y="3645415"/>
            <a:ext cx="1323000" cy="486000"/>
          </a:xfrm>
        </p:spPr>
        <p:txBody>
          <a:bodyPr lIns="0" tIns="0" rIns="0" bIns="0" anchor="ctr" anchorCtr="0"/>
          <a:lstStyle>
            <a:lvl1pPr algn="ctr">
              <a:spcAft>
                <a:spcPts val="225"/>
              </a:spcAft>
              <a:defRPr sz="825" b="1" baseline="0"/>
            </a:lvl1pPr>
            <a:lvl2pPr algn="ctr">
              <a:spcBef>
                <a:spcPts val="0"/>
              </a:spcBef>
              <a:defRPr sz="600" baseline="0"/>
            </a:lvl2pPr>
          </a:lstStyle>
          <a:p>
            <a:pPr lvl="0"/>
            <a:r>
              <a:rPr lang="fr-FR"/>
              <a:t>F Name L NAME</a:t>
            </a:r>
          </a:p>
          <a:p>
            <a:pPr lvl="1"/>
            <a:r>
              <a:rPr lang="fr-FR"/>
              <a:t>Job</a:t>
            </a:r>
          </a:p>
        </p:txBody>
      </p:sp>
      <p:sp>
        <p:nvSpPr>
          <p:cNvPr id="47" name="Espace réservé du texte 37">
            <a:extLst>
              <a:ext uri="{FF2B5EF4-FFF2-40B4-BE49-F238E27FC236}">
                <a16:creationId xmlns:a16="http://schemas.microsoft.com/office/drawing/2014/main" id="{E95C4AEB-75D3-47FB-839D-0DB4540AEEE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17622" y="3645415"/>
            <a:ext cx="1323000" cy="486000"/>
          </a:xfrm>
        </p:spPr>
        <p:txBody>
          <a:bodyPr lIns="0" tIns="0" rIns="0" bIns="0" anchor="ctr" anchorCtr="0"/>
          <a:lstStyle>
            <a:lvl1pPr algn="ctr">
              <a:spcAft>
                <a:spcPts val="225"/>
              </a:spcAft>
              <a:defRPr sz="825" b="1" baseline="0"/>
            </a:lvl1pPr>
            <a:lvl2pPr algn="ctr">
              <a:spcBef>
                <a:spcPts val="0"/>
              </a:spcBef>
              <a:defRPr sz="600" baseline="0"/>
            </a:lvl2pPr>
          </a:lstStyle>
          <a:p>
            <a:pPr lvl="0"/>
            <a:r>
              <a:rPr lang="fr-FR"/>
              <a:t>F Name L NAME</a:t>
            </a:r>
          </a:p>
          <a:p>
            <a:pPr lvl="1"/>
            <a:r>
              <a:rPr lang="fr-FR"/>
              <a:t>Job</a:t>
            </a:r>
          </a:p>
        </p:txBody>
      </p:sp>
      <p:sp>
        <p:nvSpPr>
          <p:cNvPr id="21" name="Espace réservé pour une image  16">
            <a:extLst>
              <a:ext uri="{FF2B5EF4-FFF2-40B4-BE49-F238E27FC236}">
                <a16:creationId xmlns:a16="http://schemas.microsoft.com/office/drawing/2014/main" id="{E3F29A3E-27CC-48BF-B7DE-8A80966737B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57635" y="4154617"/>
            <a:ext cx="540000" cy="540000"/>
          </a:xfrm>
          <a:solidFill>
            <a:schemeClr val="bg2"/>
          </a:solidFill>
          <a:ln>
            <a:noFill/>
          </a:ln>
        </p:spPr>
        <p:txBody>
          <a:bodyPr>
            <a:normAutofit/>
          </a:bodyPr>
          <a:lstStyle>
            <a:lvl1pPr marL="0" indent="0" algn="ctr" defTabSz="457189" rtl="0" eaLnBrk="1" latinLnBrk="0" hangingPunct="1">
              <a:spcBef>
                <a:spcPts val="0"/>
              </a:spcBef>
              <a:spcAft>
                <a:spcPts val="263"/>
              </a:spcAft>
              <a:buFontTx/>
              <a:buNone/>
              <a:defRPr lang="fr-FR" sz="750" kern="1200" baseline="0">
                <a:solidFill>
                  <a:schemeClr val="tx1"/>
                </a:solidFill>
                <a:latin typeface="+mn-lt"/>
                <a:ea typeface="+mn-ea"/>
                <a:cs typeface="Bodoni MT"/>
              </a:defRPr>
            </a:lvl1pPr>
          </a:lstStyle>
          <a:p>
            <a:r>
              <a:rPr lang="fr-FR"/>
              <a:t>Photo</a:t>
            </a:r>
          </a:p>
        </p:txBody>
      </p:sp>
      <p:sp>
        <p:nvSpPr>
          <p:cNvPr id="22" name="Espace réservé pour une image  16">
            <a:extLst>
              <a:ext uri="{FF2B5EF4-FFF2-40B4-BE49-F238E27FC236}">
                <a16:creationId xmlns:a16="http://schemas.microsoft.com/office/drawing/2014/main" id="{A282CBBC-46BE-4AEB-9348-4E0AAB82E51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153715" y="2692107"/>
            <a:ext cx="540000" cy="540000"/>
          </a:xfrm>
          <a:solidFill>
            <a:schemeClr val="bg2"/>
          </a:solidFill>
          <a:ln>
            <a:noFill/>
          </a:ln>
        </p:spPr>
        <p:txBody>
          <a:bodyPr>
            <a:normAutofit/>
          </a:bodyPr>
          <a:lstStyle>
            <a:lvl1pPr marL="0" indent="0" algn="ctr" defTabSz="457189" rtl="0" eaLnBrk="1" latinLnBrk="0" hangingPunct="1">
              <a:spcBef>
                <a:spcPts val="0"/>
              </a:spcBef>
              <a:spcAft>
                <a:spcPts val="263"/>
              </a:spcAft>
              <a:buFontTx/>
              <a:buNone/>
              <a:defRPr lang="fr-FR" sz="750" kern="1200" baseline="0">
                <a:solidFill>
                  <a:schemeClr val="tx1"/>
                </a:solidFill>
                <a:latin typeface="+mn-lt"/>
                <a:ea typeface="+mn-ea"/>
                <a:cs typeface="Bodoni MT"/>
              </a:defRPr>
            </a:lvl1pPr>
          </a:lstStyle>
          <a:p>
            <a:r>
              <a:rPr lang="fr-FR"/>
              <a:t>Photo</a:t>
            </a:r>
          </a:p>
        </p:txBody>
      </p:sp>
      <p:sp>
        <p:nvSpPr>
          <p:cNvPr id="29" name="Espace réservé pour une image  16">
            <a:extLst>
              <a:ext uri="{FF2B5EF4-FFF2-40B4-BE49-F238E27FC236}">
                <a16:creationId xmlns:a16="http://schemas.microsoft.com/office/drawing/2014/main" id="{9990C65A-D679-422A-8B37-52446F1F871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309122" y="4154617"/>
            <a:ext cx="540000" cy="540000"/>
          </a:xfrm>
          <a:solidFill>
            <a:schemeClr val="bg2"/>
          </a:solidFill>
          <a:ln>
            <a:noFill/>
          </a:ln>
        </p:spPr>
        <p:txBody>
          <a:bodyPr>
            <a:normAutofit/>
          </a:bodyPr>
          <a:lstStyle>
            <a:lvl1pPr marL="0" indent="0" algn="ctr" defTabSz="457189" rtl="0" eaLnBrk="1" latinLnBrk="0" hangingPunct="1">
              <a:spcBef>
                <a:spcPts val="0"/>
              </a:spcBef>
              <a:spcAft>
                <a:spcPts val="263"/>
              </a:spcAft>
              <a:buFontTx/>
              <a:buNone/>
              <a:defRPr lang="fr-FR" sz="750" kern="1200" baseline="0">
                <a:solidFill>
                  <a:schemeClr val="tx1"/>
                </a:solidFill>
                <a:latin typeface="+mn-lt"/>
                <a:ea typeface="+mn-ea"/>
                <a:cs typeface="Bodoni MT"/>
              </a:defRPr>
            </a:lvl1pPr>
          </a:lstStyle>
          <a:p>
            <a:r>
              <a:rPr lang="fr-FR"/>
              <a:t>Photo</a:t>
            </a:r>
          </a:p>
        </p:txBody>
      </p:sp>
      <p:sp>
        <p:nvSpPr>
          <p:cNvPr id="23" name="Espace réservé pour une image  16">
            <a:extLst>
              <a:ext uri="{FF2B5EF4-FFF2-40B4-BE49-F238E27FC236}">
                <a16:creationId xmlns:a16="http://schemas.microsoft.com/office/drawing/2014/main" id="{B47C86D0-D9B5-46CB-9344-05C307BC41F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301442" y="1569995"/>
            <a:ext cx="540000" cy="540000"/>
          </a:xfrm>
          <a:solidFill>
            <a:schemeClr val="bg2"/>
          </a:solidFill>
          <a:ln>
            <a:noFill/>
          </a:ln>
        </p:spPr>
        <p:txBody>
          <a:bodyPr>
            <a:normAutofit/>
          </a:bodyPr>
          <a:lstStyle>
            <a:lvl1pPr marL="0" indent="0" algn="ctr" defTabSz="457189" rtl="0" eaLnBrk="1" latinLnBrk="0" hangingPunct="1">
              <a:spcBef>
                <a:spcPts val="0"/>
              </a:spcBef>
              <a:spcAft>
                <a:spcPts val="263"/>
              </a:spcAft>
              <a:buFontTx/>
              <a:buNone/>
              <a:defRPr lang="fr-FR" sz="750" kern="1200" baseline="0">
                <a:solidFill>
                  <a:schemeClr val="tx1"/>
                </a:solidFill>
                <a:latin typeface="+mn-lt"/>
                <a:ea typeface="+mn-ea"/>
                <a:cs typeface="Bodoni MT"/>
              </a:defRPr>
            </a:lvl1pPr>
          </a:lstStyle>
          <a:p>
            <a:r>
              <a:rPr lang="fr-FR"/>
              <a:t>Photo</a:t>
            </a:r>
          </a:p>
        </p:txBody>
      </p:sp>
      <p:sp>
        <p:nvSpPr>
          <p:cNvPr id="24" name="Espace réservé pour une image  16">
            <a:extLst>
              <a:ext uri="{FF2B5EF4-FFF2-40B4-BE49-F238E27FC236}">
                <a16:creationId xmlns:a16="http://schemas.microsoft.com/office/drawing/2014/main" id="{7AD63EB9-A0B0-4DCA-9BC6-BBDB146EFB6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506377" y="4154617"/>
            <a:ext cx="540000" cy="540000"/>
          </a:xfrm>
          <a:solidFill>
            <a:schemeClr val="bg2"/>
          </a:solidFill>
          <a:ln>
            <a:noFill/>
          </a:ln>
        </p:spPr>
        <p:txBody>
          <a:bodyPr>
            <a:normAutofit/>
          </a:bodyPr>
          <a:lstStyle>
            <a:lvl1pPr marL="0" indent="0" algn="ctr" defTabSz="457189" rtl="0" eaLnBrk="1" latinLnBrk="0" hangingPunct="1">
              <a:spcBef>
                <a:spcPts val="0"/>
              </a:spcBef>
              <a:spcAft>
                <a:spcPts val="263"/>
              </a:spcAft>
              <a:buFontTx/>
              <a:buNone/>
              <a:defRPr lang="fr-FR" sz="750" kern="1200" baseline="0">
                <a:solidFill>
                  <a:schemeClr val="tx1"/>
                </a:solidFill>
                <a:latin typeface="+mn-lt"/>
                <a:ea typeface="+mn-ea"/>
                <a:cs typeface="Bodoni MT"/>
              </a:defRPr>
            </a:lvl1pPr>
          </a:lstStyle>
          <a:p>
            <a:r>
              <a:rPr lang="fr-FR"/>
              <a:t>Photo</a:t>
            </a:r>
          </a:p>
        </p:txBody>
      </p:sp>
      <p:sp>
        <p:nvSpPr>
          <p:cNvPr id="25" name="Espace réservé pour une image  16">
            <a:extLst>
              <a:ext uri="{FF2B5EF4-FFF2-40B4-BE49-F238E27FC236}">
                <a16:creationId xmlns:a16="http://schemas.microsoft.com/office/drawing/2014/main" id="{56B0C846-4D7F-4A47-8CEA-9FF5527860C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450285" y="2681100"/>
            <a:ext cx="540000" cy="540000"/>
          </a:xfrm>
          <a:solidFill>
            <a:schemeClr val="bg2"/>
          </a:solidFill>
          <a:ln>
            <a:noFill/>
          </a:ln>
        </p:spPr>
        <p:txBody>
          <a:bodyPr>
            <a:normAutofit/>
          </a:bodyPr>
          <a:lstStyle>
            <a:lvl1pPr marL="0" indent="0" algn="ctr" defTabSz="457189" rtl="0" eaLnBrk="1" latinLnBrk="0" hangingPunct="1">
              <a:spcBef>
                <a:spcPts val="0"/>
              </a:spcBef>
              <a:spcAft>
                <a:spcPts val="263"/>
              </a:spcAft>
              <a:buFontTx/>
              <a:buNone/>
              <a:defRPr lang="fr-FR" sz="750" kern="1200" baseline="0">
                <a:solidFill>
                  <a:schemeClr val="tx1"/>
                </a:solidFill>
                <a:latin typeface="+mn-lt"/>
                <a:ea typeface="+mn-ea"/>
                <a:cs typeface="Bodoni MT"/>
              </a:defRPr>
            </a:lvl1pPr>
          </a:lstStyle>
          <a:p>
            <a:r>
              <a:rPr lang="fr-FR"/>
              <a:t>Photo</a:t>
            </a:r>
          </a:p>
        </p:txBody>
      </p:sp>
      <p:sp>
        <p:nvSpPr>
          <p:cNvPr id="26" name="Espace réservé pour une image  16">
            <a:extLst>
              <a:ext uri="{FF2B5EF4-FFF2-40B4-BE49-F238E27FC236}">
                <a16:creationId xmlns:a16="http://schemas.microsoft.com/office/drawing/2014/main" id="{BBE1C8DD-7757-4C7F-9518-E9049518860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097623" y="2692107"/>
            <a:ext cx="540000" cy="540000"/>
          </a:xfrm>
          <a:solidFill>
            <a:schemeClr val="bg2"/>
          </a:solidFill>
          <a:ln>
            <a:noFill/>
          </a:ln>
        </p:spPr>
        <p:txBody>
          <a:bodyPr>
            <a:normAutofit/>
          </a:bodyPr>
          <a:lstStyle>
            <a:lvl1pPr marL="0" indent="0" algn="ctr" defTabSz="457189" rtl="0" eaLnBrk="1" latinLnBrk="0" hangingPunct="1">
              <a:spcBef>
                <a:spcPts val="0"/>
              </a:spcBef>
              <a:spcAft>
                <a:spcPts val="263"/>
              </a:spcAft>
              <a:buFontTx/>
              <a:buNone/>
              <a:defRPr lang="fr-FR" sz="750" kern="1200" baseline="0">
                <a:solidFill>
                  <a:schemeClr val="tx1"/>
                </a:solidFill>
                <a:latin typeface="+mn-lt"/>
                <a:ea typeface="+mn-ea"/>
                <a:cs typeface="Bodoni MT"/>
              </a:defRPr>
            </a:lvl1pPr>
          </a:lstStyle>
          <a:p>
            <a:r>
              <a:rPr lang="fr-FR"/>
              <a:t>Photo</a:t>
            </a:r>
          </a:p>
        </p:txBody>
      </p:sp>
      <p:sp>
        <p:nvSpPr>
          <p:cNvPr id="27" name="Espace réservé pour une image  16">
            <a:extLst>
              <a:ext uri="{FF2B5EF4-FFF2-40B4-BE49-F238E27FC236}">
                <a16:creationId xmlns:a16="http://schemas.microsoft.com/office/drawing/2014/main" id="{85D31396-F970-4EF8-980D-80863902A23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505375" y="2692107"/>
            <a:ext cx="540000" cy="540000"/>
          </a:xfrm>
          <a:solidFill>
            <a:schemeClr val="bg2"/>
          </a:solidFill>
          <a:ln>
            <a:noFill/>
          </a:ln>
        </p:spPr>
        <p:txBody>
          <a:bodyPr>
            <a:normAutofit/>
          </a:bodyPr>
          <a:lstStyle>
            <a:lvl1pPr marL="0" indent="0" algn="ctr" defTabSz="457189" rtl="0" eaLnBrk="1" latinLnBrk="0" hangingPunct="1">
              <a:spcBef>
                <a:spcPts val="0"/>
              </a:spcBef>
              <a:spcAft>
                <a:spcPts val="263"/>
              </a:spcAft>
              <a:buFontTx/>
              <a:buNone/>
              <a:defRPr lang="fr-FR" sz="750" kern="1200" baseline="0">
                <a:solidFill>
                  <a:schemeClr val="tx1"/>
                </a:solidFill>
                <a:latin typeface="+mn-lt"/>
                <a:ea typeface="+mn-ea"/>
                <a:cs typeface="Bodoni MT"/>
              </a:defRPr>
            </a:lvl1pPr>
          </a:lstStyle>
          <a:p>
            <a:r>
              <a:rPr lang="fr-FR"/>
              <a:t>Photo</a:t>
            </a:r>
          </a:p>
        </p:txBody>
      </p:sp>
      <p:sp>
        <p:nvSpPr>
          <p:cNvPr id="28" name="Espace réservé pour une image  16">
            <a:extLst>
              <a:ext uri="{FF2B5EF4-FFF2-40B4-BE49-F238E27FC236}">
                <a16:creationId xmlns:a16="http://schemas.microsoft.com/office/drawing/2014/main" id="{AE76FA3C-9A9F-4372-99D2-C9C3E9EDFE5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860609" y="4154617"/>
            <a:ext cx="540000" cy="540000"/>
          </a:xfrm>
          <a:solidFill>
            <a:schemeClr val="bg2"/>
          </a:solidFill>
          <a:ln>
            <a:noFill/>
          </a:ln>
        </p:spPr>
        <p:txBody>
          <a:bodyPr>
            <a:normAutofit/>
          </a:bodyPr>
          <a:lstStyle>
            <a:lvl1pPr marL="0" indent="0" algn="ctr" defTabSz="457189" rtl="0" eaLnBrk="1" latinLnBrk="0" hangingPunct="1">
              <a:spcBef>
                <a:spcPts val="0"/>
              </a:spcBef>
              <a:spcAft>
                <a:spcPts val="263"/>
              </a:spcAft>
              <a:buFontTx/>
              <a:buNone/>
              <a:defRPr lang="fr-FR" sz="750" kern="1200" baseline="0">
                <a:solidFill>
                  <a:schemeClr val="tx1"/>
                </a:solidFill>
                <a:latin typeface="+mn-lt"/>
                <a:ea typeface="+mn-ea"/>
                <a:cs typeface="Bodoni MT"/>
              </a:defRPr>
            </a:lvl1pPr>
          </a:lstStyle>
          <a:p>
            <a:r>
              <a:rPr lang="fr-FR"/>
              <a:t>Photo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48E6941-37BD-4921-8958-17449E8926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Slide [our team]</a:t>
            </a:r>
          </a:p>
        </p:txBody>
      </p:sp>
      <p:sp>
        <p:nvSpPr>
          <p:cNvPr id="40" name="Espace réservé du texte 37">
            <a:extLst>
              <a:ext uri="{FF2B5EF4-FFF2-40B4-BE49-F238E27FC236}">
                <a16:creationId xmlns:a16="http://schemas.microsoft.com/office/drawing/2014/main" id="{C3BDBE74-D3B7-4673-B77F-D4711466EF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0415" y="2182905"/>
            <a:ext cx="1506600" cy="486000"/>
          </a:xfrm>
        </p:spPr>
        <p:txBody>
          <a:bodyPr lIns="0" tIns="0" rIns="0" bIns="0" anchor="ctr" anchorCtr="0"/>
          <a:lstStyle>
            <a:lvl1pPr algn="ctr">
              <a:spcAft>
                <a:spcPts val="225"/>
              </a:spcAft>
              <a:defRPr sz="825" b="1" baseline="0"/>
            </a:lvl1pPr>
            <a:lvl2pPr algn="ctr">
              <a:spcBef>
                <a:spcPts val="0"/>
              </a:spcBef>
              <a:defRPr sz="600" baseline="0"/>
            </a:lvl2pPr>
          </a:lstStyle>
          <a:p>
            <a:pPr lvl="0"/>
            <a:r>
              <a:rPr lang="fr-FR"/>
              <a:t>F Name L NAME</a:t>
            </a:r>
          </a:p>
          <a:p>
            <a:pPr lvl="1"/>
            <a:r>
              <a:rPr lang="fr-FR"/>
              <a:t>Job</a:t>
            </a:r>
          </a:p>
        </p:txBody>
      </p:sp>
      <p:sp>
        <p:nvSpPr>
          <p:cNvPr id="44" name="Espace réservé du texte 37">
            <a:extLst>
              <a:ext uri="{FF2B5EF4-FFF2-40B4-BE49-F238E27FC236}">
                <a16:creationId xmlns:a16="http://schemas.microsoft.com/office/drawing/2014/main" id="{FAF8B9F5-27AF-42FE-90B6-56FF676DA0C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6135" y="3645415"/>
            <a:ext cx="1323000" cy="486000"/>
          </a:xfrm>
        </p:spPr>
        <p:txBody>
          <a:bodyPr lIns="0" tIns="0" rIns="0" bIns="0" anchor="ctr" anchorCtr="0"/>
          <a:lstStyle>
            <a:lvl1pPr algn="ctr">
              <a:spcAft>
                <a:spcPts val="225"/>
              </a:spcAft>
              <a:defRPr sz="825" b="1" baseline="0"/>
            </a:lvl1pPr>
            <a:lvl2pPr algn="ctr">
              <a:spcBef>
                <a:spcPts val="0"/>
              </a:spcBef>
              <a:defRPr sz="600" baseline="0"/>
            </a:lvl2pPr>
          </a:lstStyle>
          <a:p>
            <a:pPr lvl="0"/>
            <a:r>
              <a:rPr lang="fr-FR"/>
              <a:t>F Name L NAME</a:t>
            </a:r>
          </a:p>
          <a:p>
            <a:pPr lvl="1"/>
            <a:r>
              <a:rPr lang="fr-FR"/>
              <a:t>Job</a:t>
            </a:r>
          </a:p>
        </p:txBody>
      </p:sp>
      <p:sp>
        <p:nvSpPr>
          <p:cNvPr id="45" name="Espace réservé du texte 37">
            <a:extLst>
              <a:ext uri="{FF2B5EF4-FFF2-40B4-BE49-F238E27FC236}">
                <a16:creationId xmlns:a16="http://schemas.microsoft.com/office/drawing/2014/main" id="{9D61BB81-4A2D-4F04-B093-C0B08827A07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023077" y="3645415"/>
            <a:ext cx="1506600" cy="486000"/>
          </a:xfrm>
        </p:spPr>
        <p:txBody>
          <a:bodyPr lIns="0" tIns="0" rIns="0" bIns="0" anchor="ctr" anchorCtr="0"/>
          <a:lstStyle>
            <a:lvl1pPr algn="ctr">
              <a:spcAft>
                <a:spcPts val="225"/>
              </a:spcAft>
              <a:defRPr sz="825" b="1" baseline="0"/>
            </a:lvl1pPr>
            <a:lvl2pPr algn="ctr">
              <a:spcBef>
                <a:spcPts val="0"/>
              </a:spcBef>
              <a:defRPr sz="600" baseline="0"/>
            </a:lvl2pPr>
          </a:lstStyle>
          <a:p>
            <a:pPr lvl="0"/>
            <a:r>
              <a:rPr lang="fr-FR"/>
              <a:t>F Name L NAME</a:t>
            </a:r>
          </a:p>
          <a:p>
            <a:pPr lvl="1"/>
            <a:r>
              <a:rPr lang="fr-FR"/>
              <a:t>Job</a:t>
            </a:r>
          </a:p>
        </p:txBody>
      </p:sp>
      <p:sp>
        <p:nvSpPr>
          <p:cNvPr id="30" name="Espace réservé pour une image  16">
            <a:extLst>
              <a:ext uri="{FF2B5EF4-FFF2-40B4-BE49-F238E27FC236}">
                <a16:creationId xmlns:a16="http://schemas.microsoft.com/office/drawing/2014/main" id="{95F1FCA9-BE59-4E70-B8F9-2B5BD2E43E3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467915" y="1077395"/>
            <a:ext cx="540000" cy="540000"/>
          </a:xfrm>
          <a:solidFill>
            <a:schemeClr val="bg2"/>
          </a:solidFill>
          <a:ln>
            <a:noFill/>
          </a:ln>
        </p:spPr>
        <p:txBody>
          <a:bodyPr>
            <a:normAutofit/>
          </a:bodyPr>
          <a:lstStyle>
            <a:lvl1pPr marL="0" indent="0" algn="ctr" defTabSz="457189" rtl="0" eaLnBrk="1" latinLnBrk="0" hangingPunct="1">
              <a:spcBef>
                <a:spcPts val="0"/>
              </a:spcBef>
              <a:spcAft>
                <a:spcPts val="263"/>
              </a:spcAft>
              <a:buFontTx/>
              <a:buNone/>
              <a:defRPr lang="fr-FR" sz="750" kern="1200" baseline="0">
                <a:solidFill>
                  <a:schemeClr val="tx1"/>
                </a:solidFill>
                <a:latin typeface="+mn-lt"/>
                <a:ea typeface="+mn-ea"/>
                <a:cs typeface="Bodoni MT"/>
              </a:defRPr>
            </a:lvl1pPr>
          </a:lstStyle>
          <a:p>
            <a:r>
              <a:rPr lang="fr-FR"/>
              <a:t>Photo</a:t>
            </a:r>
          </a:p>
        </p:txBody>
      </p:sp>
      <p:sp>
        <p:nvSpPr>
          <p:cNvPr id="31" name="Espace réservé pour une image  16">
            <a:extLst>
              <a:ext uri="{FF2B5EF4-FFF2-40B4-BE49-F238E27FC236}">
                <a16:creationId xmlns:a16="http://schemas.microsoft.com/office/drawing/2014/main" id="{4E0F1ED6-436A-4ADF-8188-8526A0A0388C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149135" y="1077395"/>
            <a:ext cx="540000" cy="540000"/>
          </a:xfrm>
          <a:solidFill>
            <a:schemeClr val="bg2"/>
          </a:solidFill>
          <a:ln>
            <a:noFill/>
          </a:ln>
        </p:spPr>
        <p:txBody>
          <a:bodyPr>
            <a:normAutofit/>
          </a:bodyPr>
          <a:lstStyle>
            <a:lvl1pPr marL="0" indent="0" algn="ctr" defTabSz="457189" rtl="0" eaLnBrk="1" latinLnBrk="0" hangingPunct="1">
              <a:spcBef>
                <a:spcPts val="0"/>
              </a:spcBef>
              <a:spcAft>
                <a:spcPts val="263"/>
              </a:spcAft>
              <a:buFontTx/>
              <a:buNone/>
              <a:defRPr lang="fr-FR" sz="750" kern="1200" baseline="0">
                <a:solidFill>
                  <a:schemeClr val="tx1"/>
                </a:solidFill>
                <a:latin typeface="+mn-lt"/>
                <a:ea typeface="+mn-ea"/>
                <a:cs typeface="Bodoni MT"/>
              </a:defRPr>
            </a:lvl1pPr>
          </a:lstStyle>
          <a:p>
            <a:r>
              <a:rPr lang="fr-FR"/>
              <a:t>Photo</a:t>
            </a:r>
          </a:p>
        </p:txBody>
      </p:sp>
      <p:sp>
        <p:nvSpPr>
          <p:cNvPr id="32" name="Espace réservé pour une image  16">
            <a:extLst>
              <a:ext uri="{FF2B5EF4-FFF2-40B4-BE49-F238E27FC236}">
                <a16:creationId xmlns:a16="http://schemas.microsoft.com/office/drawing/2014/main" id="{14FF2D36-37E0-49B8-8560-929C8D0302BB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830355" y="1077395"/>
            <a:ext cx="540000" cy="540000"/>
          </a:xfrm>
          <a:solidFill>
            <a:schemeClr val="bg2"/>
          </a:solidFill>
          <a:ln>
            <a:noFill/>
          </a:ln>
        </p:spPr>
        <p:txBody>
          <a:bodyPr>
            <a:normAutofit/>
          </a:bodyPr>
          <a:lstStyle>
            <a:lvl1pPr marL="0" indent="0" algn="ctr" defTabSz="457189" rtl="0" eaLnBrk="1" latinLnBrk="0" hangingPunct="1">
              <a:spcBef>
                <a:spcPts val="0"/>
              </a:spcBef>
              <a:spcAft>
                <a:spcPts val="263"/>
              </a:spcAft>
              <a:buFontTx/>
              <a:buNone/>
              <a:defRPr lang="fr-FR" sz="750" kern="1200" baseline="0">
                <a:solidFill>
                  <a:schemeClr val="tx1"/>
                </a:solidFill>
                <a:latin typeface="+mn-lt"/>
                <a:ea typeface="+mn-ea"/>
                <a:cs typeface="Bodoni MT"/>
              </a:defRPr>
            </a:lvl1pPr>
          </a:lstStyle>
          <a:p>
            <a:r>
              <a:rPr lang="fr-FR"/>
              <a:t>Photo</a:t>
            </a:r>
          </a:p>
        </p:txBody>
      </p:sp>
    </p:spTree>
    <p:extLst>
      <p:ext uri="{BB962C8B-B14F-4D97-AF65-F5344CB8AC3E}">
        <p14:creationId xmlns:p14="http://schemas.microsoft.com/office/powerpoint/2010/main" val="417695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Espace réservé du texte 46">
            <a:extLst>
              <a:ext uri="{FF2B5EF4-FFF2-40B4-BE49-F238E27FC236}">
                <a16:creationId xmlns:a16="http://schemas.microsoft.com/office/drawing/2014/main" id="{65FE0CFB-4873-42E5-9E1C-C0401B41891A}"/>
              </a:ext>
            </a:extLst>
          </p:cNvPr>
          <p:cNvSpPr>
            <a:spLocks noGrp="1" noChangeAspect="1"/>
          </p:cNvSpPr>
          <p:nvPr>
            <p:ph type="body" sz="quarter" idx="30" hasCustomPrompt="1"/>
          </p:nvPr>
        </p:nvSpPr>
        <p:spPr>
          <a:xfrm rot="6945051">
            <a:off x="1268189" y="1194789"/>
            <a:ext cx="1215000" cy="1215000"/>
          </a:xfrm>
          <a:prstGeom prst="donut">
            <a:avLst>
              <a:gd name="adj" fmla="val 17427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00" baseline="0"/>
            </a:lvl1pPr>
          </a:lstStyle>
          <a:p>
            <a:pPr lvl="0"/>
            <a:r>
              <a:rPr lang="fr-FR"/>
              <a:t>.</a:t>
            </a:r>
          </a:p>
        </p:txBody>
      </p:sp>
      <p:sp>
        <p:nvSpPr>
          <p:cNvPr id="57" name="Espace réservé du texte 46">
            <a:extLst>
              <a:ext uri="{FF2B5EF4-FFF2-40B4-BE49-F238E27FC236}">
                <a16:creationId xmlns:a16="http://schemas.microsoft.com/office/drawing/2014/main" id="{48F18F25-8836-4943-947E-2DB3E1C04FF7}"/>
              </a:ext>
            </a:extLst>
          </p:cNvPr>
          <p:cNvSpPr>
            <a:spLocks noGrp="1" noChangeAspect="1"/>
          </p:cNvSpPr>
          <p:nvPr>
            <p:ph type="body" sz="quarter" idx="36" hasCustomPrompt="1"/>
          </p:nvPr>
        </p:nvSpPr>
        <p:spPr>
          <a:xfrm rot="6945051">
            <a:off x="1266480" y="1194788"/>
            <a:ext cx="1215000" cy="1215000"/>
          </a:xfrm>
          <a:prstGeom prst="blockArc">
            <a:avLst>
              <a:gd name="adj1" fmla="val 9175219"/>
              <a:gd name="adj2" fmla="val 1486550"/>
              <a:gd name="adj3" fmla="val 17570"/>
            </a:avLst>
          </a:prstGeom>
          <a:solidFill>
            <a:schemeClr val="accent1"/>
          </a:solidFill>
        </p:spPr>
        <p:txBody>
          <a:bodyPr>
            <a:normAutofit/>
          </a:bodyPr>
          <a:lstStyle>
            <a:lvl1pPr>
              <a:defRPr sz="100" baseline="0"/>
            </a:lvl1pPr>
          </a:lstStyle>
          <a:p>
            <a:pPr lvl="0"/>
            <a:r>
              <a:rPr lang="fr-FR"/>
              <a:t>.</a:t>
            </a:r>
          </a:p>
        </p:txBody>
      </p:sp>
      <p:sp>
        <p:nvSpPr>
          <p:cNvPr id="54" name="Espace réservé du texte 46">
            <a:extLst>
              <a:ext uri="{FF2B5EF4-FFF2-40B4-BE49-F238E27FC236}">
                <a16:creationId xmlns:a16="http://schemas.microsoft.com/office/drawing/2014/main" id="{BEC6CCEF-3926-4AAE-A526-CCC9B2A5CD4B}"/>
              </a:ext>
            </a:extLst>
          </p:cNvPr>
          <p:cNvSpPr>
            <a:spLocks noGrp="1" noChangeAspect="1"/>
          </p:cNvSpPr>
          <p:nvPr>
            <p:ph type="body" sz="quarter" idx="33" hasCustomPrompt="1"/>
          </p:nvPr>
        </p:nvSpPr>
        <p:spPr>
          <a:xfrm rot="6945051">
            <a:off x="6694487" y="1194788"/>
            <a:ext cx="1215000" cy="1215000"/>
          </a:xfrm>
          <a:prstGeom prst="donut">
            <a:avLst>
              <a:gd name="adj" fmla="val 17372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00" baseline="0"/>
            </a:lvl1pPr>
          </a:lstStyle>
          <a:p>
            <a:pPr lvl="0"/>
            <a:r>
              <a:rPr lang="fr-FR"/>
              <a:t>.</a:t>
            </a:r>
          </a:p>
        </p:txBody>
      </p:sp>
      <p:sp>
        <p:nvSpPr>
          <p:cNvPr id="59" name="Espace réservé du texte 46">
            <a:extLst>
              <a:ext uri="{FF2B5EF4-FFF2-40B4-BE49-F238E27FC236}">
                <a16:creationId xmlns:a16="http://schemas.microsoft.com/office/drawing/2014/main" id="{374A34DF-7F69-4C8E-A4EC-C53D8F35AA27}"/>
              </a:ext>
            </a:extLst>
          </p:cNvPr>
          <p:cNvSpPr>
            <a:spLocks noGrp="1" noChangeAspect="1"/>
          </p:cNvSpPr>
          <p:nvPr>
            <p:ph type="body" sz="quarter" idx="38" hasCustomPrompt="1"/>
          </p:nvPr>
        </p:nvSpPr>
        <p:spPr>
          <a:xfrm rot="10238560">
            <a:off x="6695916" y="1193359"/>
            <a:ext cx="1215000" cy="1215000"/>
          </a:xfrm>
          <a:prstGeom prst="blockArc">
            <a:avLst>
              <a:gd name="adj1" fmla="val 5972558"/>
              <a:gd name="adj2" fmla="val 1486550"/>
              <a:gd name="adj3" fmla="val 17570"/>
            </a:avLst>
          </a:prstGeom>
          <a:solidFill>
            <a:schemeClr val="accent3"/>
          </a:solidFill>
        </p:spPr>
        <p:txBody>
          <a:bodyPr>
            <a:normAutofit/>
          </a:bodyPr>
          <a:lstStyle>
            <a:lvl1pPr>
              <a:defRPr sz="100" baseline="0"/>
            </a:lvl1pPr>
          </a:lstStyle>
          <a:p>
            <a:pPr lvl="0"/>
            <a:r>
              <a:rPr lang="fr-FR"/>
              <a:t>.</a:t>
            </a:r>
          </a:p>
        </p:txBody>
      </p:sp>
      <p:sp>
        <p:nvSpPr>
          <p:cNvPr id="52" name="Espace réservé du texte 46">
            <a:extLst>
              <a:ext uri="{FF2B5EF4-FFF2-40B4-BE49-F238E27FC236}">
                <a16:creationId xmlns:a16="http://schemas.microsoft.com/office/drawing/2014/main" id="{83B6EDE4-9A71-4143-9F56-E48E737CC329}"/>
              </a:ext>
            </a:extLst>
          </p:cNvPr>
          <p:cNvSpPr>
            <a:spLocks noGrp="1" noChangeAspect="1"/>
          </p:cNvSpPr>
          <p:nvPr>
            <p:ph type="body" sz="quarter" idx="31" hasCustomPrompt="1"/>
          </p:nvPr>
        </p:nvSpPr>
        <p:spPr>
          <a:xfrm rot="6945051">
            <a:off x="3968274" y="1194788"/>
            <a:ext cx="1215000" cy="1215000"/>
          </a:xfrm>
          <a:prstGeom prst="donut">
            <a:avLst>
              <a:gd name="adj" fmla="val 17372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00" baseline="0"/>
            </a:lvl1pPr>
          </a:lstStyle>
          <a:p>
            <a:pPr lvl="0"/>
            <a:r>
              <a:rPr lang="fr-FR"/>
              <a:t>.</a:t>
            </a:r>
          </a:p>
        </p:txBody>
      </p:sp>
      <p:sp>
        <p:nvSpPr>
          <p:cNvPr id="58" name="Espace réservé du texte 46">
            <a:extLst>
              <a:ext uri="{FF2B5EF4-FFF2-40B4-BE49-F238E27FC236}">
                <a16:creationId xmlns:a16="http://schemas.microsoft.com/office/drawing/2014/main" id="{D5B58D47-5009-42F2-8434-13600A96776E}"/>
              </a:ext>
            </a:extLst>
          </p:cNvPr>
          <p:cNvSpPr>
            <a:spLocks noGrp="1" noChangeAspect="1"/>
          </p:cNvSpPr>
          <p:nvPr>
            <p:ph type="body" sz="quarter" idx="37" hasCustomPrompt="1"/>
          </p:nvPr>
        </p:nvSpPr>
        <p:spPr>
          <a:xfrm rot="21109760">
            <a:off x="3969397" y="1194788"/>
            <a:ext cx="1215000" cy="1215000"/>
          </a:xfrm>
          <a:prstGeom prst="blockArc">
            <a:avLst>
              <a:gd name="adj1" fmla="val 16629768"/>
              <a:gd name="adj2" fmla="val 1486550"/>
              <a:gd name="adj3" fmla="val 17570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sz="100" baseline="0"/>
            </a:lvl1pPr>
          </a:lstStyle>
          <a:p>
            <a:pPr lvl="0"/>
            <a:r>
              <a:rPr lang="fr-FR"/>
              <a:t>.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87A1F6F-A8B0-47E4-A95B-81F333E191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16" y="465535"/>
            <a:ext cx="5929283" cy="594122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Infographic</a:t>
            </a:r>
          </a:p>
        </p:txBody>
      </p:sp>
      <p:sp>
        <p:nvSpPr>
          <p:cNvPr id="6" name="Espace réservé du texte 16">
            <a:extLst>
              <a:ext uri="{FF2B5EF4-FFF2-40B4-BE49-F238E27FC236}">
                <a16:creationId xmlns:a16="http://schemas.microsoft.com/office/drawing/2014/main" id="{5BA257BE-4310-4C42-9353-07BDE43A8E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5400000" flipV="1">
            <a:off x="2212200" y="2045156"/>
            <a:ext cx="1984500" cy="13500"/>
          </a:xfrm>
          <a:solidFill>
            <a:schemeClr val="tx1"/>
          </a:solidFill>
        </p:spPr>
        <p:txBody>
          <a:bodyPr/>
          <a:lstStyle>
            <a:lvl1pPr>
              <a:defRPr sz="100" baseline="0">
                <a:solidFill>
                  <a:schemeClr val="tx1"/>
                </a:solidFill>
              </a:defRPr>
            </a:lvl1pPr>
            <a:lvl2pPr>
              <a:defRPr sz="100" baseline="0">
                <a:solidFill>
                  <a:schemeClr val="tx1"/>
                </a:solidFill>
              </a:defRPr>
            </a:lvl2pPr>
            <a:lvl3pPr>
              <a:defRPr sz="100" baseline="0">
                <a:solidFill>
                  <a:schemeClr val="accent1"/>
                </a:solidFill>
              </a:defRPr>
            </a:lvl3pPr>
            <a:lvl4pPr>
              <a:defRPr sz="100" baseline="0">
                <a:solidFill>
                  <a:schemeClr val="accent1"/>
                </a:solidFill>
              </a:defRPr>
            </a:lvl4pPr>
            <a:lvl5pPr>
              <a:defRPr sz="100" baseline="0">
                <a:solidFill>
                  <a:schemeClr val="accent1"/>
                </a:solidFill>
              </a:defRPr>
            </a:lvl5pPr>
          </a:lstStyle>
          <a:p>
            <a:pPr lvl="1"/>
            <a:r>
              <a:rPr lang="fr-FR"/>
              <a:t>,</a:t>
            </a:r>
          </a:p>
        </p:txBody>
      </p:sp>
      <p:sp>
        <p:nvSpPr>
          <p:cNvPr id="9" name="Espace réservé du texte 16">
            <a:extLst>
              <a:ext uri="{FF2B5EF4-FFF2-40B4-BE49-F238E27FC236}">
                <a16:creationId xmlns:a16="http://schemas.microsoft.com/office/drawing/2014/main" id="{574B26C0-EE9C-45FF-96D1-7DF37B6849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5400000" flipV="1">
            <a:off x="4941900" y="2045156"/>
            <a:ext cx="1984500" cy="13500"/>
          </a:xfrm>
          <a:solidFill>
            <a:schemeClr val="tx1"/>
          </a:solidFill>
        </p:spPr>
        <p:txBody>
          <a:bodyPr/>
          <a:lstStyle>
            <a:lvl1pPr>
              <a:defRPr sz="100" baseline="0">
                <a:solidFill>
                  <a:schemeClr val="tx1"/>
                </a:solidFill>
              </a:defRPr>
            </a:lvl1pPr>
            <a:lvl2pPr>
              <a:defRPr sz="100" baseline="0">
                <a:solidFill>
                  <a:schemeClr val="tx1"/>
                </a:solidFill>
              </a:defRPr>
            </a:lvl2pPr>
            <a:lvl3pPr>
              <a:defRPr sz="100" baseline="0">
                <a:solidFill>
                  <a:schemeClr val="accent1"/>
                </a:solidFill>
              </a:defRPr>
            </a:lvl3pPr>
            <a:lvl4pPr>
              <a:defRPr sz="100" baseline="0">
                <a:solidFill>
                  <a:schemeClr val="accent1"/>
                </a:solidFill>
              </a:defRPr>
            </a:lvl4pPr>
            <a:lvl5pPr>
              <a:defRPr sz="100" baseline="0">
                <a:solidFill>
                  <a:schemeClr val="accent1"/>
                </a:solidFill>
              </a:defRPr>
            </a:lvl5pPr>
          </a:lstStyle>
          <a:p>
            <a:pPr lvl="1"/>
            <a:r>
              <a:rPr lang="fr-FR"/>
              <a:t>,</a:t>
            </a:r>
          </a:p>
        </p:txBody>
      </p:sp>
      <p:sp>
        <p:nvSpPr>
          <p:cNvPr id="10" name="Espace réservé du texte 16">
            <a:extLst>
              <a:ext uri="{FF2B5EF4-FFF2-40B4-BE49-F238E27FC236}">
                <a16:creationId xmlns:a16="http://schemas.microsoft.com/office/drawing/2014/main" id="{A854AE64-452F-46FD-8360-27CFED4BCD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 rot="10800000" flipV="1">
            <a:off x="481500" y="3324353"/>
            <a:ext cx="8181000" cy="13500"/>
          </a:xfrm>
          <a:solidFill>
            <a:schemeClr val="tx1"/>
          </a:solidFill>
        </p:spPr>
        <p:txBody>
          <a:bodyPr/>
          <a:lstStyle>
            <a:lvl1pPr>
              <a:defRPr sz="100" baseline="0">
                <a:solidFill>
                  <a:schemeClr val="tx1"/>
                </a:solidFill>
              </a:defRPr>
            </a:lvl1pPr>
            <a:lvl2pPr>
              <a:defRPr sz="100" baseline="0">
                <a:solidFill>
                  <a:schemeClr val="tx1"/>
                </a:solidFill>
              </a:defRPr>
            </a:lvl2pPr>
            <a:lvl3pPr>
              <a:defRPr sz="100" baseline="0">
                <a:solidFill>
                  <a:schemeClr val="accent1"/>
                </a:solidFill>
              </a:defRPr>
            </a:lvl3pPr>
            <a:lvl4pPr>
              <a:defRPr sz="100" baseline="0">
                <a:solidFill>
                  <a:schemeClr val="accent1"/>
                </a:solidFill>
              </a:defRPr>
            </a:lvl4pPr>
            <a:lvl5pPr>
              <a:defRPr sz="100" baseline="0">
                <a:solidFill>
                  <a:schemeClr val="accent1"/>
                </a:solidFill>
              </a:defRPr>
            </a:lvl5pPr>
          </a:lstStyle>
          <a:p>
            <a:pPr lvl="1"/>
            <a:r>
              <a:rPr lang="fr-FR"/>
              <a:t>,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92AED226-D1C8-4523-B878-BA1F4BB035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2300" y="2571750"/>
            <a:ext cx="2160000" cy="471488"/>
          </a:xfrm>
        </p:spPr>
        <p:txBody>
          <a:bodyPr>
            <a:noAutofit/>
          </a:bodyPr>
          <a:lstStyle>
            <a:lvl1pPr algn="ctr">
              <a:defRPr sz="900" baseline="0"/>
            </a:lvl1pPr>
            <a:lvl2pPr algn="ctr">
              <a:defRPr sz="900" baseline="0"/>
            </a:lvl2pPr>
            <a:lvl3pPr algn="ctr">
              <a:defRPr sz="900" baseline="0"/>
            </a:lvl3pPr>
            <a:lvl4pPr algn="ctr">
              <a:defRPr sz="900" baseline="0"/>
            </a:lvl4pPr>
            <a:lvl5pPr algn="ctr">
              <a:defRPr sz="900" baseline="0"/>
            </a:lvl5pPr>
          </a:lstStyle>
          <a:p>
            <a:pPr lvl="0"/>
            <a:r>
              <a:rPr lang="fr-FR"/>
              <a:t>Legend 1</a:t>
            </a:r>
          </a:p>
        </p:txBody>
      </p:sp>
      <p:sp>
        <p:nvSpPr>
          <p:cNvPr id="19" name="Espace réservé du texte 12">
            <a:extLst>
              <a:ext uri="{FF2B5EF4-FFF2-40B4-BE49-F238E27FC236}">
                <a16:creationId xmlns:a16="http://schemas.microsoft.com/office/drawing/2014/main" id="{A066E8F5-F3E7-4AE9-AE92-4347C1BF163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92000" y="2571750"/>
            <a:ext cx="2160000" cy="471488"/>
          </a:xfrm>
        </p:spPr>
        <p:txBody>
          <a:bodyPr>
            <a:noAutofit/>
          </a:bodyPr>
          <a:lstStyle>
            <a:lvl1pPr algn="ctr">
              <a:defRPr sz="900" baseline="0"/>
            </a:lvl1pPr>
            <a:lvl2pPr algn="ctr">
              <a:defRPr sz="900" baseline="0"/>
            </a:lvl2pPr>
            <a:lvl3pPr algn="ctr">
              <a:defRPr sz="900" baseline="0"/>
            </a:lvl3pPr>
            <a:lvl4pPr algn="ctr">
              <a:defRPr sz="900" baseline="0"/>
            </a:lvl4pPr>
            <a:lvl5pPr algn="ctr">
              <a:defRPr sz="900" baseline="0"/>
            </a:lvl5pPr>
          </a:lstStyle>
          <a:p>
            <a:pPr lvl="0"/>
            <a:r>
              <a:rPr lang="fr-FR"/>
              <a:t>Legend 2</a:t>
            </a:r>
          </a:p>
        </p:txBody>
      </p:sp>
      <p:sp>
        <p:nvSpPr>
          <p:cNvPr id="21" name="Espace réservé du texte 12">
            <a:extLst>
              <a:ext uri="{FF2B5EF4-FFF2-40B4-BE49-F238E27FC236}">
                <a16:creationId xmlns:a16="http://schemas.microsoft.com/office/drawing/2014/main" id="{27AB0164-58A0-4272-89B6-FB9FF27CA61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21700" y="2571750"/>
            <a:ext cx="2160000" cy="471488"/>
          </a:xfrm>
        </p:spPr>
        <p:txBody>
          <a:bodyPr>
            <a:noAutofit/>
          </a:bodyPr>
          <a:lstStyle>
            <a:lvl1pPr algn="ctr">
              <a:defRPr sz="900" baseline="0"/>
            </a:lvl1pPr>
            <a:lvl2pPr algn="ctr">
              <a:defRPr sz="900" baseline="0"/>
            </a:lvl2pPr>
            <a:lvl3pPr algn="ctr">
              <a:defRPr sz="900" baseline="0"/>
            </a:lvl3pPr>
            <a:lvl4pPr algn="ctr">
              <a:defRPr sz="900" baseline="0"/>
            </a:lvl4pPr>
            <a:lvl5pPr algn="ctr">
              <a:defRPr sz="900" baseline="0"/>
            </a:lvl5pPr>
          </a:lstStyle>
          <a:p>
            <a:pPr lvl="0"/>
            <a:r>
              <a:rPr lang="fr-FR"/>
              <a:t>Legend 3</a:t>
            </a:r>
          </a:p>
        </p:txBody>
      </p:sp>
      <p:sp>
        <p:nvSpPr>
          <p:cNvPr id="22" name="Espace réservé du texte 12">
            <a:extLst>
              <a:ext uri="{FF2B5EF4-FFF2-40B4-BE49-F238E27FC236}">
                <a16:creationId xmlns:a16="http://schemas.microsoft.com/office/drawing/2014/main" id="{8E89DEE6-F605-4D27-A131-5E0263ED5A7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78689" y="1567543"/>
            <a:ext cx="594000" cy="459000"/>
          </a:xfrm>
        </p:spPr>
        <p:txBody>
          <a:bodyPr anchor="ctr" anchorCtr="0">
            <a:noAutofit/>
          </a:bodyPr>
          <a:lstStyle>
            <a:lvl1pPr algn="ctr">
              <a:spcAft>
                <a:spcPts val="0"/>
              </a:spcAft>
              <a:defRPr sz="1500" b="1" baseline="0"/>
            </a:lvl1pPr>
            <a:lvl2pPr algn="ctr">
              <a:defRPr sz="900" baseline="0"/>
            </a:lvl2pPr>
            <a:lvl3pPr algn="ctr">
              <a:defRPr sz="900" baseline="0"/>
            </a:lvl3pPr>
            <a:lvl4pPr algn="ctr">
              <a:defRPr sz="900" baseline="0"/>
            </a:lvl4pPr>
            <a:lvl5pPr algn="ctr">
              <a:defRPr sz="900" baseline="0"/>
            </a:lvl5pPr>
          </a:lstStyle>
          <a:p>
            <a:pPr lvl="0"/>
            <a:r>
              <a:rPr lang="fr-FR"/>
              <a:t>00%</a:t>
            </a:r>
          </a:p>
        </p:txBody>
      </p:sp>
      <p:sp>
        <p:nvSpPr>
          <p:cNvPr id="23" name="Espace réservé du texte 12">
            <a:extLst>
              <a:ext uri="{FF2B5EF4-FFF2-40B4-BE49-F238E27FC236}">
                <a16:creationId xmlns:a16="http://schemas.microsoft.com/office/drawing/2014/main" id="{CB0519A3-84CE-46CE-A9CD-F5131F4748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8774" y="1567543"/>
            <a:ext cx="594000" cy="459000"/>
          </a:xfrm>
        </p:spPr>
        <p:txBody>
          <a:bodyPr anchor="ctr" anchorCtr="0">
            <a:noAutofit/>
          </a:bodyPr>
          <a:lstStyle>
            <a:lvl1pPr algn="ctr">
              <a:spcAft>
                <a:spcPts val="0"/>
              </a:spcAft>
              <a:defRPr sz="1500" b="1" baseline="0"/>
            </a:lvl1pPr>
            <a:lvl2pPr algn="ctr">
              <a:defRPr sz="900" baseline="0"/>
            </a:lvl2pPr>
            <a:lvl3pPr algn="ctr">
              <a:defRPr sz="900" baseline="0"/>
            </a:lvl3pPr>
            <a:lvl4pPr algn="ctr">
              <a:defRPr sz="900" baseline="0"/>
            </a:lvl4pPr>
            <a:lvl5pPr algn="ctr">
              <a:defRPr sz="900" baseline="0"/>
            </a:lvl5pPr>
          </a:lstStyle>
          <a:p>
            <a:pPr lvl="0"/>
            <a:r>
              <a:rPr lang="fr-FR"/>
              <a:t>00%</a:t>
            </a:r>
          </a:p>
        </p:txBody>
      </p:sp>
      <p:sp>
        <p:nvSpPr>
          <p:cNvPr id="24" name="Espace réservé du texte 12">
            <a:extLst>
              <a:ext uri="{FF2B5EF4-FFF2-40B4-BE49-F238E27FC236}">
                <a16:creationId xmlns:a16="http://schemas.microsoft.com/office/drawing/2014/main" id="{448297B0-B05E-40B5-B7BC-DF50686D4AE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04987" y="1567543"/>
            <a:ext cx="594000" cy="459000"/>
          </a:xfrm>
        </p:spPr>
        <p:txBody>
          <a:bodyPr anchor="ctr" anchorCtr="0">
            <a:noAutofit/>
          </a:bodyPr>
          <a:lstStyle>
            <a:lvl1pPr algn="ctr">
              <a:spcAft>
                <a:spcPts val="0"/>
              </a:spcAft>
              <a:defRPr sz="1500" b="1" baseline="0"/>
            </a:lvl1pPr>
            <a:lvl2pPr algn="ctr">
              <a:defRPr sz="900" baseline="0"/>
            </a:lvl2pPr>
            <a:lvl3pPr algn="ctr">
              <a:defRPr sz="900" baseline="0"/>
            </a:lvl3pPr>
            <a:lvl4pPr algn="ctr">
              <a:defRPr sz="900" baseline="0"/>
            </a:lvl4pPr>
            <a:lvl5pPr algn="ctr">
              <a:defRPr sz="900" baseline="0"/>
            </a:lvl5pPr>
          </a:lstStyle>
          <a:p>
            <a:pPr lvl="0"/>
            <a:r>
              <a:rPr lang="fr-FR"/>
              <a:t>00%</a:t>
            </a:r>
          </a:p>
        </p:txBody>
      </p:sp>
      <p:sp>
        <p:nvSpPr>
          <p:cNvPr id="44" name="Espace réservé du texte 12">
            <a:extLst>
              <a:ext uri="{FF2B5EF4-FFF2-40B4-BE49-F238E27FC236}">
                <a16:creationId xmlns:a16="http://schemas.microsoft.com/office/drawing/2014/main" id="{5260610D-5D78-42D2-A373-E2CE598CF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03110" y="3734940"/>
            <a:ext cx="6720405" cy="933329"/>
          </a:xfrm>
        </p:spPr>
        <p:txBody>
          <a:bodyPr>
            <a:noAutofit/>
          </a:bodyPr>
          <a:lstStyle>
            <a:lvl1pPr algn="just">
              <a:defRPr sz="900" baseline="0"/>
            </a:lvl1pPr>
            <a:lvl2pPr algn="ctr">
              <a:defRPr sz="900" baseline="0"/>
            </a:lvl2pPr>
            <a:lvl3pPr algn="ctr">
              <a:defRPr sz="900" baseline="0"/>
            </a:lvl3pPr>
            <a:lvl4pPr algn="ctr">
              <a:defRPr sz="900" baseline="0"/>
            </a:lvl4pPr>
            <a:lvl5pPr algn="ctr">
              <a:defRPr sz="900" baseline="0"/>
            </a:lvl5pPr>
          </a:lstStyle>
          <a:p>
            <a:pPr lvl="0"/>
            <a:r>
              <a:rPr lang="fr-FR"/>
              <a:t>Lorem ipsum dolores</a:t>
            </a:r>
          </a:p>
        </p:txBody>
      </p:sp>
      <p:sp>
        <p:nvSpPr>
          <p:cNvPr id="45" name="Espace réservé du texte 12">
            <a:extLst>
              <a:ext uri="{FF2B5EF4-FFF2-40B4-BE49-F238E27FC236}">
                <a16:creationId xmlns:a16="http://schemas.microsoft.com/office/drawing/2014/main" id="{658A7B52-2967-436F-AD1C-A73F1E910B1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9503" y="3734940"/>
            <a:ext cx="1203607" cy="933329"/>
          </a:xfr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3750" b="1" i="0" baseline="0">
                <a:solidFill>
                  <a:schemeClr val="tx2"/>
                </a:solidFill>
              </a:defRPr>
            </a:lvl1pPr>
            <a:lvl2pPr algn="ctr">
              <a:defRPr sz="900" baseline="0"/>
            </a:lvl2pPr>
            <a:lvl3pPr algn="ctr">
              <a:defRPr sz="900" baseline="0"/>
            </a:lvl3pPr>
            <a:lvl4pPr algn="ctr">
              <a:defRPr sz="900" baseline="0"/>
            </a:lvl4pPr>
            <a:lvl5pPr algn="ctr">
              <a:defRPr sz="900" baseline="0"/>
            </a:lvl5pPr>
          </a:lstStyle>
          <a:p>
            <a:pPr lvl="0"/>
            <a:r>
              <a:rPr lang="fr-FR"/>
              <a:t>00%</a:t>
            </a:r>
          </a:p>
        </p:txBody>
      </p:sp>
    </p:spTree>
    <p:extLst>
      <p:ext uri="{BB962C8B-B14F-4D97-AF65-F5344CB8AC3E}">
        <p14:creationId xmlns:p14="http://schemas.microsoft.com/office/powerpoint/2010/main" val="214035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916" y="465535"/>
            <a:ext cx="4428169" cy="594122"/>
          </a:xfrm>
        </p:spPr>
        <p:txBody>
          <a:bodyPr>
            <a:normAutofit/>
          </a:bodyPr>
          <a:lstStyle>
            <a:lvl1pPr>
              <a:defRPr sz="225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Title of the slide (citation)</a:t>
            </a:r>
            <a:endParaRPr lang="en-GB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4896085" y="1071154"/>
            <a:ext cx="3779999" cy="3606811"/>
          </a:xfrm>
          <a:solidFill>
            <a:schemeClr val="accent1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600" baseline="0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fr-FR"/>
              <a:t>Your text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7917" y="1059657"/>
            <a:ext cx="3779999" cy="3618310"/>
          </a:xfrm>
        </p:spPr>
        <p:txBody>
          <a:bodyPr anchor="ctr" anchorCtr="0">
            <a:noAutofit/>
          </a:bodyPr>
          <a:lstStyle>
            <a:lvl1pPr marL="0" indent="0" algn="ctr">
              <a:spcAft>
                <a:spcPts val="0"/>
              </a:spcAft>
              <a:buNone/>
              <a:defRPr sz="1875" b="1" baseline="0">
                <a:solidFill>
                  <a:schemeClr val="accent1"/>
                </a:solidFill>
              </a:defRPr>
            </a:lvl1pPr>
            <a:lvl2pPr marL="0" indent="0" algn="ctr">
              <a:buNone/>
              <a:defRPr lang="fr-FR" sz="1350" baseline="0" dirty="0"/>
            </a:lvl2pPr>
          </a:lstStyle>
          <a:p>
            <a:pPr lvl="0"/>
            <a:r>
              <a:rPr lang="fr-FR"/>
              <a:t>“Citation. Lorem ipsum dolor sit amet, consecteur adiscping.”</a:t>
            </a:r>
            <a:endParaRPr lang="fr-FR" dirty="0"/>
          </a:p>
          <a:p>
            <a:pPr lvl="1"/>
            <a:r>
              <a:rPr lang="fr-FR"/>
              <a:t>Deuxième niveau</a:t>
            </a:r>
            <a:endParaRPr lang="fr-FR" dirty="0"/>
          </a:p>
        </p:txBody>
      </p:sp>
      <p:sp>
        <p:nvSpPr>
          <p:cNvPr id="6" name="Espace réservé du texte 16">
            <a:extLst>
              <a:ext uri="{FF2B5EF4-FFF2-40B4-BE49-F238E27FC236}">
                <a16:creationId xmlns:a16="http://schemas.microsoft.com/office/drawing/2014/main" id="{FFD10BBA-6B97-48B0-86FC-0E8F54B692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0800000" flipV="1">
            <a:off x="1547916" y="3014477"/>
            <a:ext cx="1620000" cy="40500"/>
          </a:xfrm>
          <a:solidFill>
            <a:schemeClr val="tx1"/>
          </a:solidFill>
        </p:spPr>
        <p:txBody>
          <a:bodyPr/>
          <a:lstStyle>
            <a:lvl1pPr>
              <a:defRPr sz="100" baseline="0">
                <a:solidFill>
                  <a:schemeClr val="tx1"/>
                </a:solidFill>
              </a:defRPr>
            </a:lvl1pPr>
            <a:lvl2pPr>
              <a:defRPr sz="100" baseline="0">
                <a:solidFill>
                  <a:schemeClr val="tx1"/>
                </a:solidFill>
              </a:defRPr>
            </a:lvl2pPr>
            <a:lvl3pPr>
              <a:defRPr sz="100" baseline="0">
                <a:solidFill>
                  <a:schemeClr val="accent1"/>
                </a:solidFill>
              </a:defRPr>
            </a:lvl3pPr>
            <a:lvl4pPr>
              <a:defRPr sz="100" baseline="0">
                <a:solidFill>
                  <a:schemeClr val="accent1"/>
                </a:solidFill>
              </a:defRPr>
            </a:lvl4pPr>
            <a:lvl5pPr>
              <a:defRPr sz="100" baseline="0">
                <a:solidFill>
                  <a:schemeClr val="accent1"/>
                </a:solidFill>
              </a:defRPr>
            </a:lvl5pPr>
          </a:lstStyle>
          <a:p>
            <a:pPr lvl="1"/>
            <a:r>
              <a:rPr lang="fr-FR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47662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916" y="465535"/>
            <a:ext cx="4427934" cy="594122"/>
          </a:xfrm>
        </p:spPr>
        <p:txBody>
          <a:bodyPr>
            <a:normAutofit/>
          </a:bodyPr>
          <a:lstStyle>
            <a:lvl1pPr>
              <a:defRPr sz="225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Title of the slide (citation)</a:t>
            </a:r>
            <a:endParaRPr lang="en-GB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7916" y="1059657"/>
            <a:ext cx="3780235" cy="3618310"/>
          </a:xfrm>
        </p:spPr>
        <p:txBody>
          <a:bodyPr anchor="ctr" anchorCtr="0">
            <a:noAutofit/>
          </a:bodyPr>
          <a:lstStyle>
            <a:lvl1pPr marL="0" indent="0" algn="ctr">
              <a:spcAft>
                <a:spcPts val="0"/>
              </a:spcAft>
              <a:buNone/>
              <a:defRPr sz="1875" b="1" baseline="0">
                <a:solidFill>
                  <a:schemeClr val="tx1"/>
                </a:solidFill>
              </a:defRPr>
            </a:lvl1pPr>
            <a:lvl2pPr marL="0" indent="0" algn="ctr">
              <a:buNone/>
              <a:defRPr lang="fr-FR" sz="1350" baseline="0" dirty="0"/>
            </a:lvl2pPr>
          </a:lstStyle>
          <a:p>
            <a:pPr lvl="0"/>
            <a:r>
              <a:rPr lang="fr-FR"/>
              <a:t>“Citation. Lorem ipsum dolor sit amet, consecteur adiscping.”</a:t>
            </a:r>
            <a:endParaRPr lang="fr-FR" dirty="0"/>
          </a:p>
          <a:p>
            <a:pPr lvl="1"/>
            <a:r>
              <a:rPr lang="fr-FR"/>
              <a:t>Deuxième niveau</a:t>
            </a:r>
            <a:endParaRPr lang="fr-FR" dirty="0"/>
          </a:p>
        </p:txBody>
      </p:sp>
      <p:sp>
        <p:nvSpPr>
          <p:cNvPr id="6" name="Espace réservé du texte 16">
            <a:extLst>
              <a:ext uri="{FF2B5EF4-FFF2-40B4-BE49-F238E27FC236}">
                <a16:creationId xmlns:a16="http://schemas.microsoft.com/office/drawing/2014/main" id="{FFD10BBA-6B97-48B0-86FC-0E8F54B692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0800000" flipV="1">
            <a:off x="1547916" y="3014477"/>
            <a:ext cx="1620000" cy="40500"/>
          </a:xfrm>
          <a:solidFill>
            <a:schemeClr val="accent1"/>
          </a:solidFill>
        </p:spPr>
        <p:txBody>
          <a:bodyPr/>
          <a:lstStyle>
            <a:lvl1pPr>
              <a:defRPr sz="100" baseline="0">
                <a:solidFill>
                  <a:schemeClr val="tx1"/>
                </a:solidFill>
              </a:defRPr>
            </a:lvl1pPr>
            <a:lvl2pPr>
              <a:defRPr sz="100" baseline="0">
                <a:solidFill>
                  <a:schemeClr val="accent1"/>
                </a:solidFill>
              </a:defRPr>
            </a:lvl2pPr>
            <a:lvl3pPr>
              <a:defRPr sz="100" baseline="0">
                <a:solidFill>
                  <a:schemeClr val="accent1"/>
                </a:solidFill>
              </a:defRPr>
            </a:lvl3pPr>
            <a:lvl4pPr>
              <a:defRPr sz="100" baseline="0">
                <a:solidFill>
                  <a:schemeClr val="accent1"/>
                </a:solidFill>
              </a:defRPr>
            </a:lvl4pPr>
            <a:lvl5pPr>
              <a:defRPr sz="100" baseline="0">
                <a:solidFill>
                  <a:schemeClr val="accent1"/>
                </a:solidFill>
              </a:defRPr>
            </a:lvl5pPr>
          </a:lstStyle>
          <a:p>
            <a:pPr lvl="1"/>
            <a:r>
              <a:rPr lang="fr-FR"/>
              <a:t>,</a:t>
            </a:r>
          </a:p>
        </p:txBody>
      </p:sp>
      <p:sp>
        <p:nvSpPr>
          <p:cNvPr id="9" name="Espace réservé pour une image  3">
            <a:extLst>
              <a:ext uri="{FF2B5EF4-FFF2-40B4-BE49-F238E27FC236}">
                <a16:creationId xmlns:a16="http://schemas.microsoft.com/office/drawing/2014/main" id="{A2B5E849-D35D-41E5-B270-A7F25D0D661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895850" y="1059657"/>
            <a:ext cx="3780235" cy="361831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403509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FF6CE6EA-9ED3-6443-A84C-7AE4DFC6B428}"/>
              </a:ext>
            </a:extLst>
          </p:cNvPr>
          <p:cNvSpPr txBox="1">
            <a:spLocks/>
          </p:cNvSpPr>
          <p:nvPr userDrawn="1"/>
        </p:nvSpPr>
        <p:spPr>
          <a:xfrm>
            <a:off x="1393840" y="496867"/>
            <a:ext cx="2298468" cy="389068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i="0" kern="1200">
                <a:solidFill>
                  <a:schemeClr val="tx1"/>
                </a:solidFill>
                <a:latin typeface="Trenda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fr-FR" sz="35050">
                <a:solidFill>
                  <a:schemeClr val="bg1"/>
                </a:solidFill>
                <a:latin typeface="Halesworth eText Medium" panose="02020802070300020303" pitchFamily="18" charset="77"/>
              </a:rPr>
              <a:t>1</a:t>
            </a:r>
          </a:p>
        </p:txBody>
      </p:sp>
      <p:sp>
        <p:nvSpPr>
          <p:cNvPr id="12" name="Espace réservé pour une image  2">
            <a:extLst>
              <a:ext uri="{FF2B5EF4-FFF2-40B4-BE49-F238E27FC236}">
                <a16:creationId xmlns:a16="http://schemas.microsoft.com/office/drawing/2014/main" id="{E391A1F0-A27A-494C-B8F6-0050F8761242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-1" y="0"/>
            <a:ext cx="3372697" cy="5143500"/>
          </a:xfrm>
        </p:spPr>
        <p:txBody>
          <a:bodyPr anchor="ctr" anchorCtr="0"/>
          <a:lstStyle>
            <a:lvl1pPr marL="0" indent="0" algn="ctr">
              <a:buNone/>
              <a:defRPr sz="800" b="0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B45CBE-E816-D249-9897-4C64700F16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48958" y="1982708"/>
            <a:ext cx="5423026" cy="2032724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>
            <a:lvl1pPr algn="ctr">
              <a:lnSpc>
                <a:spcPts val="2800"/>
              </a:lnSpc>
              <a:spcBef>
                <a:spcPts val="0"/>
              </a:spcBef>
              <a:defRPr sz="2500" b="0" i="0">
                <a:ln>
                  <a:noFill/>
                </a:ln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algn="ctr">
              <a:lnSpc>
                <a:spcPct val="100000"/>
              </a:lnSpc>
              <a:defRPr sz="800" b="0" i="0"/>
            </a:lvl2pPr>
          </a:lstStyle>
          <a:p>
            <a:pPr lvl="0"/>
            <a:r>
              <a:rPr lang="fr-FR"/>
              <a:t>DIVIDER</a:t>
            </a:r>
          </a:p>
          <a:p>
            <a:pPr lvl="0"/>
            <a:r>
              <a:rPr lang="fr-FR"/>
              <a:t>CHAPTER TITLE</a:t>
            </a:r>
          </a:p>
          <a:p>
            <a:pPr lvl="1"/>
            <a:br>
              <a:rPr lang="fr-FR"/>
            </a:br>
            <a:r>
              <a:rPr lang="fr-FR" err="1"/>
              <a:t>Subtitle</a:t>
            </a:r>
            <a:r>
              <a:rPr lang="fr-FR"/>
              <a:t> in Century Gothic Normal C.8 pt</a:t>
            </a:r>
          </a:p>
        </p:txBody>
      </p:sp>
    </p:spTree>
    <p:extLst>
      <p:ext uri="{BB962C8B-B14F-4D97-AF65-F5344CB8AC3E}">
        <p14:creationId xmlns:p14="http://schemas.microsoft.com/office/powerpoint/2010/main" val="1212286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85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4C1C90-B359-4A5E-8353-7DF87F9628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16" y="465535"/>
            <a:ext cx="4427935" cy="594122"/>
          </a:xfrm>
        </p:spPr>
        <p:txBody>
          <a:bodyPr>
            <a:normAutofit/>
          </a:bodyPr>
          <a:lstStyle>
            <a:lvl1pPr>
              <a:defRPr sz="2250" baseline="0"/>
            </a:lvl1pPr>
          </a:lstStyle>
          <a:p>
            <a:r>
              <a:rPr lang="fr-FR"/>
              <a:t>Title of the slide (key figures)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AB46BB5-B4FB-408F-981D-94E20F2FD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A180B99-54A5-4292-9E1B-4BCF49977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CFE41C8-E423-4A51-85FB-4E605D493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66EA3-17F4-5741-8CFC-45F3ACAFEC9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Espace réservé du texte 7">
            <a:extLst>
              <a:ext uri="{FF2B5EF4-FFF2-40B4-BE49-F238E27FC236}">
                <a16:creationId xmlns:a16="http://schemas.microsoft.com/office/drawing/2014/main" id="{C8074496-2FEB-426C-B3C0-E56EBCB7CD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96085" y="1071154"/>
            <a:ext cx="3779999" cy="3606811"/>
          </a:xfrm>
          <a:solidFill>
            <a:schemeClr val="accent2"/>
          </a:solidFill>
        </p:spPr>
        <p:txBody>
          <a:bodyPr lIns="180000" tIns="108000" rIns="180000" bIns="108000" anchor="ctr" anchorCtr="0">
            <a:noAutofit/>
          </a:bodyPr>
          <a:lstStyle>
            <a:lvl1pPr marL="0" indent="0" algn="ctr">
              <a:spcBef>
                <a:spcPts val="2250"/>
              </a:spcBef>
              <a:spcAft>
                <a:spcPts val="0"/>
              </a:spcAft>
              <a:buNone/>
              <a:defRPr sz="4350" b="1" baseline="0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  <a:lvl2pPr algn="ctr">
              <a:defRPr sz="1500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/>
              <a:t>00%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A3E95D81-ED70-4428-A8E8-BD9EA6E162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7916" y="1071562"/>
            <a:ext cx="3780234" cy="3606404"/>
          </a:xfrm>
        </p:spPr>
        <p:txBody>
          <a:bodyPr/>
          <a:lstStyle>
            <a:lvl1pPr>
              <a:spcBef>
                <a:spcPts val="1800"/>
              </a:spcBef>
              <a:defRPr sz="1875" b="1" baseline="0">
                <a:solidFill>
                  <a:schemeClr val="accent2"/>
                </a:solidFill>
              </a:defRPr>
            </a:lvl1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fr-FR" dirty="0" err="1"/>
              <a:t>Subtitle</a:t>
            </a:r>
            <a:endParaRPr lang="fr-FR" dirty="0"/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</p:txBody>
      </p:sp>
    </p:spTree>
    <p:extLst>
      <p:ext uri="{BB962C8B-B14F-4D97-AF65-F5344CB8AC3E}">
        <p14:creationId xmlns:p14="http://schemas.microsoft.com/office/powerpoint/2010/main" val="107176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706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2">
            <a:extLst>
              <a:ext uri="{FF2B5EF4-FFF2-40B4-BE49-F238E27FC236}">
                <a16:creationId xmlns:a16="http://schemas.microsoft.com/office/drawing/2014/main" id="{553DF458-4840-C04D-A10A-DB43EEC7149D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-1" y="0"/>
            <a:ext cx="5542768" cy="5143500"/>
          </a:xfrm>
        </p:spPr>
        <p:txBody>
          <a:bodyPr anchor="ctr" anchorCtr="0"/>
          <a:lstStyle>
            <a:lvl1pPr marL="0" indent="0" algn="ctr">
              <a:buNone/>
              <a:defRPr sz="800" b="0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3C8A6DF-19D1-274F-96FF-4FBD2AF3B6B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0" y="1991761"/>
            <a:ext cx="5558010" cy="1937442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>
            <a:lvl1pPr algn="ctr">
              <a:lnSpc>
                <a:spcPts val="2800"/>
              </a:lnSpc>
              <a:spcBef>
                <a:spcPts val="0"/>
              </a:spcBef>
              <a:defRPr sz="2500" b="0" i="0">
                <a:ln>
                  <a:noFill/>
                </a:ln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algn="ctr">
              <a:lnSpc>
                <a:spcPct val="100000"/>
              </a:lnSpc>
              <a:defRPr sz="800" b="0" i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/>
              <a:t>DIVIDER</a:t>
            </a:r>
          </a:p>
          <a:p>
            <a:pPr lvl="0"/>
            <a:r>
              <a:rPr lang="fr-FR"/>
              <a:t>CHAPTER TITLE</a:t>
            </a:r>
          </a:p>
          <a:p>
            <a:pPr lvl="1"/>
            <a:br>
              <a:rPr lang="fr-FR"/>
            </a:br>
            <a:r>
              <a:rPr lang="fr-FR" err="1"/>
              <a:t>Subtitle</a:t>
            </a:r>
            <a:r>
              <a:rPr lang="fr-FR"/>
              <a:t> in Century Gothic Normal C.8 pt</a:t>
            </a:r>
          </a:p>
        </p:txBody>
      </p:sp>
    </p:spTree>
    <p:extLst>
      <p:ext uri="{BB962C8B-B14F-4D97-AF65-F5344CB8AC3E}">
        <p14:creationId xmlns:p14="http://schemas.microsoft.com/office/powerpoint/2010/main" val="34064503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470A7D-5548-094C-9F3E-E0719A0241C8}"/>
              </a:ext>
            </a:extLst>
          </p:cNvPr>
          <p:cNvSpPr/>
          <p:nvPr userDrawn="1"/>
        </p:nvSpPr>
        <p:spPr>
          <a:xfrm>
            <a:off x="6366597" y="0"/>
            <a:ext cx="478935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F9E2A7E-E173-B449-9A17-F127C346965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15223" y="1991761"/>
            <a:ext cx="6129197" cy="1937442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>
            <a:lvl1pPr algn="ctr">
              <a:lnSpc>
                <a:spcPts val="2800"/>
              </a:lnSpc>
              <a:spcBef>
                <a:spcPts val="0"/>
              </a:spcBef>
              <a:defRPr sz="2500" b="0" i="0">
                <a:ln>
                  <a:noFill/>
                </a:ln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algn="ctr">
              <a:lnSpc>
                <a:spcPct val="100000"/>
              </a:lnSpc>
              <a:defRPr sz="800" b="0" i="0"/>
            </a:lvl2pPr>
          </a:lstStyle>
          <a:p>
            <a:pPr lvl="0"/>
            <a:r>
              <a:rPr lang="fr-FR"/>
              <a:t>DIVIDER</a:t>
            </a:r>
          </a:p>
          <a:p>
            <a:pPr lvl="0"/>
            <a:r>
              <a:rPr lang="fr-FR"/>
              <a:t>CHAPTER TITLE</a:t>
            </a:r>
          </a:p>
          <a:p>
            <a:pPr lvl="1"/>
            <a:br>
              <a:rPr lang="fr-FR"/>
            </a:br>
            <a:r>
              <a:rPr lang="fr-FR" err="1"/>
              <a:t>Subtitle</a:t>
            </a:r>
            <a:r>
              <a:rPr lang="fr-FR"/>
              <a:t> in Century Gothic Normal C.8 pt</a:t>
            </a:r>
          </a:p>
        </p:txBody>
      </p:sp>
    </p:spTree>
    <p:extLst>
      <p:ext uri="{BB962C8B-B14F-4D97-AF65-F5344CB8AC3E}">
        <p14:creationId xmlns:p14="http://schemas.microsoft.com/office/powerpoint/2010/main" val="32986819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2">
            <a:extLst>
              <a:ext uri="{FF2B5EF4-FFF2-40B4-BE49-F238E27FC236}">
                <a16:creationId xmlns:a16="http://schemas.microsoft.com/office/drawing/2014/main" id="{939C8AA5-A1CF-E548-87BF-2A92B8FBAB52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6845532" y="0"/>
            <a:ext cx="2298468" cy="5143500"/>
          </a:xfrm>
        </p:spPr>
        <p:txBody>
          <a:bodyPr anchor="ctr" anchorCtr="0"/>
          <a:lstStyle>
            <a:lvl1pPr marL="0" indent="0" algn="ctr">
              <a:buNone/>
              <a:defRPr sz="800" b="0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72B931F-4BD8-C340-8DE5-E4F138C7994C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15223" y="1991761"/>
            <a:ext cx="6129197" cy="1937442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>
            <a:lvl1pPr algn="ctr">
              <a:lnSpc>
                <a:spcPts val="2800"/>
              </a:lnSpc>
              <a:spcBef>
                <a:spcPts val="0"/>
              </a:spcBef>
              <a:defRPr sz="2500" b="0" i="0">
                <a:ln>
                  <a:noFill/>
                </a:ln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algn="ctr">
              <a:lnSpc>
                <a:spcPct val="100000"/>
              </a:lnSpc>
              <a:defRPr sz="800" b="0" i="0"/>
            </a:lvl2pPr>
          </a:lstStyle>
          <a:p>
            <a:pPr lvl="0"/>
            <a:r>
              <a:rPr lang="fr-FR"/>
              <a:t>DIVIDER</a:t>
            </a:r>
          </a:p>
          <a:p>
            <a:pPr lvl="0"/>
            <a:r>
              <a:rPr lang="fr-FR"/>
              <a:t>CHAPTER TITLE</a:t>
            </a:r>
          </a:p>
          <a:p>
            <a:pPr lvl="1"/>
            <a:br>
              <a:rPr lang="fr-FR"/>
            </a:br>
            <a:r>
              <a:rPr lang="fr-FR" err="1"/>
              <a:t>Subtitle</a:t>
            </a:r>
            <a:r>
              <a:rPr lang="fr-FR"/>
              <a:t> in Century Gothic Normal C.8 pt</a:t>
            </a:r>
          </a:p>
        </p:txBody>
      </p:sp>
    </p:spTree>
    <p:extLst>
      <p:ext uri="{BB962C8B-B14F-4D97-AF65-F5344CB8AC3E}">
        <p14:creationId xmlns:p14="http://schemas.microsoft.com/office/powerpoint/2010/main" val="36094130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se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2">
            <a:extLst>
              <a:ext uri="{FF2B5EF4-FFF2-40B4-BE49-F238E27FC236}">
                <a16:creationId xmlns:a16="http://schemas.microsoft.com/office/drawing/2014/main" id="{2FFC20A0-12AE-B548-83FD-FDA3837EFBFA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3552092" y="0"/>
            <a:ext cx="5591907" cy="5143500"/>
          </a:xfrm>
        </p:spPr>
        <p:txBody>
          <a:bodyPr anchor="ctr" anchorCtr="0"/>
          <a:lstStyle>
            <a:lvl1pPr marL="0" indent="0" algn="ctr">
              <a:buNone/>
              <a:defRPr sz="800" b="0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2DFA50D-D0B1-2244-922A-BB5E3E2BF4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7842" y="4613025"/>
            <a:ext cx="517358" cy="9055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CC44DFF-F6E8-AF46-B655-52BEE5CADFB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48958" y="1982708"/>
            <a:ext cx="5595042" cy="2032724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>
            <a:lvl1pPr algn="ctr">
              <a:lnSpc>
                <a:spcPts val="2800"/>
              </a:lnSpc>
              <a:spcBef>
                <a:spcPts val="0"/>
              </a:spcBef>
              <a:defRPr sz="2500" b="0" i="0">
                <a:ln>
                  <a:noFill/>
                </a:ln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algn="ctr">
              <a:lnSpc>
                <a:spcPct val="100000"/>
              </a:lnSpc>
              <a:defRPr sz="800" b="0" i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/>
              <a:t>DIVIDER</a:t>
            </a:r>
          </a:p>
          <a:p>
            <a:pPr lvl="0"/>
            <a:r>
              <a:rPr lang="fr-FR"/>
              <a:t>CHAPTER TITLE</a:t>
            </a:r>
          </a:p>
          <a:p>
            <a:pPr lvl="1"/>
            <a:br>
              <a:rPr lang="fr-FR"/>
            </a:br>
            <a:r>
              <a:rPr lang="fr-FR" err="1"/>
              <a:t>Subtitle</a:t>
            </a:r>
            <a:r>
              <a:rPr lang="fr-FR"/>
              <a:t> in Century Gothic Normal C.8 pt</a:t>
            </a:r>
          </a:p>
        </p:txBody>
      </p:sp>
    </p:spTree>
    <p:extLst>
      <p:ext uri="{BB962C8B-B14F-4D97-AF65-F5344CB8AC3E}">
        <p14:creationId xmlns:p14="http://schemas.microsoft.com/office/powerpoint/2010/main" val="31729150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A7A96E9-4CAF-5B46-8290-E530F4459341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15223" y="1991761"/>
            <a:ext cx="6129197" cy="1937442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>
            <a:lvl1pPr algn="ctr">
              <a:lnSpc>
                <a:spcPts val="2800"/>
              </a:lnSpc>
              <a:spcBef>
                <a:spcPts val="0"/>
              </a:spcBef>
              <a:defRPr sz="2500" b="0" i="0">
                <a:ln>
                  <a:noFill/>
                </a:ln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algn="ctr">
              <a:lnSpc>
                <a:spcPct val="100000"/>
              </a:lnSpc>
              <a:defRPr sz="800" b="0" i="0">
                <a:solidFill>
                  <a:schemeClr val="tx1"/>
                </a:solidFill>
              </a:defRPr>
            </a:lvl2pPr>
          </a:lstStyle>
          <a:p>
            <a:pPr lvl="0"/>
            <a:r>
              <a:rPr lang="fr-FR"/>
              <a:t>DIVIDER</a:t>
            </a:r>
          </a:p>
          <a:p>
            <a:pPr lvl="0"/>
            <a:r>
              <a:rPr lang="fr-FR"/>
              <a:t>CHAPTER TITLE</a:t>
            </a:r>
          </a:p>
          <a:p>
            <a:pPr lvl="1"/>
            <a:br>
              <a:rPr lang="fr-FR"/>
            </a:br>
            <a:r>
              <a:rPr lang="fr-FR" err="1"/>
              <a:t>Subtitle</a:t>
            </a:r>
            <a:r>
              <a:rPr lang="fr-FR"/>
              <a:t> in Century Gothic Normal C.8 pt</a:t>
            </a:r>
          </a:p>
        </p:txBody>
      </p:sp>
    </p:spTree>
    <p:extLst>
      <p:ext uri="{BB962C8B-B14F-4D97-AF65-F5344CB8AC3E}">
        <p14:creationId xmlns:p14="http://schemas.microsoft.com/office/powerpoint/2010/main" val="25965724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re et contenu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95625" y="1524375"/>
            <a:ext cx="5017455" cy="2032724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>
            <a:lvl1pPr algn="ctr">
              <a:lnSpc>
                <a:spcPts val="4400"/>
              </a:lnSpc>
              <a:spcBef>
                <a:spcPts val="0"/>
              </a:spcBef>
              <a:defRPr sz="420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Change the font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8E995-EB53-9349-8032-2E4630C1CE46}" type="slidenum">
              <a:rPr lang="fr-FR" smtClean="0"/>
              <a:t>‹#›</a:t>
            </a:fld>
            <a:endParaRPr lang="fr-FR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6D55DB6-5EF9-104E-A365-5F7F385A4BBD}"/>
              </a:ext>
            </a:extLst>
          </p:cNvPr>
          <p:cNvSpPr>
            <a:spLocks noGrp="1"/>
          </p:cNvSpPr>
          <p:nvPr>
            <p:ph sz="half" idx="25" hasCustomPrompt="1"/>
          </p:nvPr>
        </p:nvSpPr>
        <p:spPr>
          <a:xfrm>
            <a:off x="358775" y="413243"/>
            <a:ext cx="1324239" cy="934545"/>
          </a:xfrm>
        </p:spPr>
        <p:txBody>
          <a:bodyPr/>
          <a:lstStyle>
            <a:lvl1pPr>
              <a:lnSpc>
                <a:spcPts val="1500"/>
              </a:lnSpc>
              <a:defRPr sz="1400" b="1" i="0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>
              <a:lnSpc>
                <a:spcPts val="1500"/>
              </a:lnSpc>
              <a:defRPr sz="14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400"/>
              </a:lnSpc>
              <a:spcBef>
                <a:spcPts val="0"/>
              </a:spcBef>
              <a:buClr>
                <a:schemeClr val="accent2"/>
              </a:buClr>
              <a:buSzPct val="110000"/>
              <a:buFontTx/>
              <a:buNone/>
              <a:defRPr sz="1400" b="0" i="0">
                <a:solidFill>
                  <a:schemeClr val="tx1"/>
                </a:solidFill>
                <a:latin typeface="Trenda Light" pitchFamily="2" charset="77"/>
              </a:defRPr>
            </a:lvl3pPr>
            <a:lvl4pPr>
              <a:lnSpc>
                <a:spcPts val="1300"/>
              </a:lnSpc>
              <a:spcBef>
                <a:spcPts val="0"/>
              </a:spcBef>
              <a:buClr>
                <a:schemeClr val="accent2"/>
              </a:buClr>
              <a:defRPr sz="1000" b="1" i="0">
                <a:solidFill>
                  <a:schemeClr val="tx1"/>
                </a:solidFill>
                <a:latin typeface="Trenda" pitchFamily="2" charset="77"/>
              </a:defRPr>
            </a:lvl4pPr>
            <a:lvl5pPr>
              <a:lnSpc>
                <a:spcPct val="100000"/>
              </a:lnSpc>
              <a:defRPr sz="700" b="0" i="0">
                <a:solidFill>
                  <a:schemeClr val="tx1"/>
                </a:solidFill>
                <a:latin typeface="Trenda Regular It" pitchFamily="2" charset="77"/>
              </a:defRPr>
            </a:lvl5pPr>
            <a:lvl6pPr>
              <a:lnSpc>
                <a:spcPts val="1200"/>
              </a:lnSpc>
              <a:spcBef>
                <a:spcPts val="0"/>
              </a:spcBef>
              <a:defRPr sz="900"/>
            </a:lvl6pPr>
          </a:lstStyle>
          <a:p>
            <a:pPr lvl="0"/>
            <a:r>
              <a:rPr lang="fr-FR"/>
              <a:t>SLIDE TITLE</a:t>
            </a:r>
          </a:p>
          <a:p>
            <a:pPr lvl="1"/>
            <a:r>
              <a:rPr lang="fr-FR"/>
              <a:t>SUBTITLE </a:t>
            </a:r>
          </a:p>
          <a:p>
            <a:pPr lvl="1"/>
            <a:r>
              <a:rPr lang="fr-FR"/>
              <a:t>OF CHAPTER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2F83885-E0D0-A540-A00B-5BF4BF80E4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75" y="4613564"/>
            <a:ext cx="413798" cy="8376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3AF3628-A68F-2E48-A39D-C499C32173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75" y="4715140"/>
            <a:ext cx="922058" cy="12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54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5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pour une image  2">
            <a:extLst>
              <a:ext uri="{FF2B5EF4-FFF2-40B4-BE49-F238E27FC236}">
                <a16:creationId xmlns:a16="http://schemas.microsoft.com/office/drawing/2014/main" id="{A96184E3-A885-FD4D-9A00-D91F46E1AA22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5494084" y="0"/>
            <a:ext cx="3649916" cy="5143500"/>
          </a:xfrm>
        </p:spPr>
        <p:txBody>
          <a:bodyPr anchor="ctr" anchorCtr="0"/>
          <a:lstStyle>
            <a:lvl1pPr marL="0" indent="0" algn="ctr">
              <a:buNone/>
              <a:defRPr sz="800" b="0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91BEC0B-D7CD-564D-94D7-40867BB735BB}"/>
              </a:ext>
            </a:extLst>
          </p:cNvPr>
          <p:cNvSpPr>
            <a:spLocks noGrp="1"/>
          </p:cNvSpPr>
          <p:nvPr>
            <p:ph sz="half" idx="25" hasCustomPrompt="1"/>
          </p:nvPr>
        </p:nvSpPr>
        <p:spPr>
          <a:xfrm>
            <a:off x="2298625" y="1758719"/>
            <a:ext cx="6486599" cy="2704279"/>
          </a:xfrm>
        </p:spPr>
        <p:txBody>
          <a:bodyPr/>
          <a:lstStyle>
            <a:lvl1pPr>
              <a:lnSpc>
                <a:spcPts val="1300"/>
              </a:lnSpc>
              <a:defRPr sz="1000" b="0" i="0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>
              <a:defRPr sz="1100">
                <a:solidFill>
                  <a:schemeClr val="tx1"/>
                </a:solidFill>
                <a:latin typeface="Trenda" pitchFamily="2" charset="77"/>
              </a:defRPr>
            </a:lvl2pPr>
            <a:lvl3pPr marL="0" indent="0">
              <a:lnSpc>
                <a:spcPts val="1300"/>
              </a:lnSpc>
              <a:spcBef>
                <a:spcPts val="0"/>
              </a:spcBef>
              <a:buClr>
                <a:schemeClr val="accent2"/>
              </a:buClr>
              <a:buSzPct val="110000"/>
              <a:buFontTx/>
              <a:buNone/>
              <a:defRPr sz="1000" b="0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>
              <a:lnSpc>
                <a:spcPts val="1300"/>
              </a:lnSpc>
              <a:spcBef>
                <a:spcPts val="0"/>
              </a:spcBef>
              <a:buClr>
                <a:schemeClr val="accent2"/>
              </a:buClr>
              <a:defRPr sz="1000" b="0" i="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>
              <a:lnSpc>
                <a:spcPct val="100000"/>
              </a:lnSpc>
              <a:defRPr sz="700" b="0" i="0">
                <a:solidFill>
                  <a:schemeClr val="tx1"/>
                </a:solidFill>
                <a:latin typeface="Trenda Regular It" pitchFamily="2" charset="77"/>
              </a:defRPr>
            </a:lvl5pPr>
            <a:lvl6pPr>
              <a:lnSpc>
                <a:spcPts val="1200"/>
              </a:lnSpc>
              <a:spcBef>
                <a:spcPts val="0"/>
              </a:spcBef>
              <a:defRPr sz="900" b="0" i="0"/>
            </a:lvl6pPr>
          </a:lstStyle>
          <a:p>
            <a:pPr lvl="0"/>
            <a:r>
              <a:rPr lang="fr-FR"/>
              <a:t>CLICK TO CHANGE THE STYLE OF MASK TEXT</a:t>
            </a:r>
            <a:br>
              <a:rPr lang="fr-FR"/>
            </a:b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br>
              <a:rPr lang="fr-FR"/>
            </a:br>
            <a:endParaRPr lang="fr-FR"/>
          </a:p>
          <a:p>
            <a:pPr lvl="5"/>
            <a:r>
              <a:rPr lang="fr-FR"/>
              <a:t>Body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8E995-EB53-9349-8032-2E4630C1CE46}" type="slidenum">
              <a:rPr lang="fr-FR" smtClean="0"/>
              <a:t>‹#›</a:t>
            </a:fld>
            <a:endParaRPr lang="fr-FR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82CC0D75-16DF-BB4B-90E3-EB21636F028C}"/>
              </a:ext>
            </a:extLst>
          </p:cNvPr>
          <p:cNvSpPr>
            <a:spLocks noGrp="1"/>
          </p:cNvSpPr>
          <p:nvPr>
            <p:ph sz="half" idx="27" hasCustomPrompt="1"/>
          </p:nvPr>
        </p:nvSpPr>
        <p:spPr>
          <a:xfrm>
            <a:off x="358775" y="413243"/>
            <a:ext cx="1520824" cy="637183"/>
          </a:xfrm>
        </p:spPr>
        <p:txBody>
          <a:bodyPr/>
          <a:lstStyle>
            <a:lvl1pPr>
              <a:lnSpc>
                <a:spcPts val="1500"/>
              </a:lnSpc>
              <a:defRPr sz="1400" b="1" i="0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>
              <a:lnSpc>
                <a:spcPts val="1500"/>
              </a:lnSpc>
              <a:defRPr sz="14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400"/>
              </a:lnSpc>
              <a:spcBef>
                <a:spcPts val="0"/>
              </a:spcBef>
              <a:buClr>
                <a:schemeClr val="accent2"/>
              </a:buClr>
              <a:buSzPct val="110000"/>
              <a:buFontTx/>
              <a:buNone/>
              <a:defRPr sz="1400" b="0" i="0">
                <a:solidFill>
                  <a:schemeClr val="tx1"/>
                </a:solidFill>
                <a:latin typeface="Trenda Light" pitchFamily="2" charset="77"/>
              </a:defRPr>
            </a:lvl3pPr>
            <a:lvl4pPr>
              <a:lnSpc>
                <a:spcPts val="1300"/>
              </a:lnSpc>
              <a:spcBef>
                <a:spcPts val="0"/>
              </a:spcBef>
              <a:buClr>
                <a:schemeClr val="accent2"/>
              </a:buClr>
              <a:defRPr sz="1000" b="1" i="0">
                <a:solidFill>
                  <a:schemeClr val="tx1"/>
                </a:solidFill>
                <a:latin typeface="Trenda" pitchFamily="2" charset="77"/>
              </a:defRPr>
            </a:lvl4pPr>
            <a:lvl5pPr>
              <a:lnSpc>
                <a:spcPct val="100000"/>
              </a:lnSpc>
              <a:defRPr sz="700" b="0" i="0">
                <a:solidFill>
                  <a:schemeClr val="tx1"/>
                </a:solidFill>
                <a:latin typeface="Trenda Regular It" pitchFamily="2" charset="77"/>
              </a:defRPr>
            </a:lvl5pPr>
            <a:lvl6pPr>
              <a:lnSpc>
                <a:spcPts val="1200"/>
              </a:lnSpc>
              <a:spcBef>
                <a:spcPts val="0"/>
              </a:spcBef>
              <a:defRPr sz="900"/>
            </a:lvl6pPr>
          </a:lstStyle>
          <a:p>
            <a:pPr lvl="0"/>
            <a:r>
              <a:rPr lang="fr-FR"/>
              <a:t>SLIDE TITLE</a:t>
            </a:r>
          </a:p>
          <a:p>
            <a:pPr lvl="1"/>
            <a:r>
              <a:rPr lang="fr-FR"/>
              <a:t>SUBTITLE </a:t>
            </a:r>
          </a:p>
          <a:p>
            <a:pPr lvl="1"/>
            <a:r>
              <a:rPr lang="fr-FR"/>
              <a:t>OF CHAPTER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602A403-8F18-ED44-9446-053A4B5F28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75" y="4613564"/>
            <a:ext cx="413798" cy="8376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B4258D7-D088-2C4B-A827-D73D37D05D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75" y="4715140"/>
            <a:ext cx="922058" cy="12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61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2">
            <a:extLst>
              <a:ext uri="{FF2B5EF4-FFF2-40B4-BE49-F238E27FC236}">
                <a16:creationId xmlns:a16="http://schemas.microsoft.com/office/drawing/2014/main" id="{A19D04B6-A2D6-EA4B-99F8-BA9F735619E1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0" y="0"/>
            <a:ext cx="9144000" cy="5143500"/>
          </a:xfrm>
        </p:spPr>
        <p:txBody>
          <a:bodyPr anchor="ctr" anchorCtr="0"/>
          <a:lstStyle>
            <a:lvl1pPr marL="0" indent="0" algn="ctr">
              <a:buNone/>
              <a:defRPr sz="800" b="0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391A577B-B86B-AA4D-A716-1765047F8B51}"/>
              </a:ext>
            </a:extLst>
          </p:cNvPr>
          <p:cNvSpPr/>
          <p:nvPr userDrawn="1"/>
        </p:nvSpPr>
        <p:spPr>
          <a:xfrm>
            <a:off x="2744049" y="749253"/>
            <a:ext cx="3642610" cy="3642610"/>
          </a:xfrm>
          <a:prstGeom prst="ellipse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2583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58E995-EB53-9349-8032-2E4630C1CE46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2" name="Espace réservé pour une image  2">
            <a:extLst>
              <a:ext uri="{FF2B5EF4-FFF2-40B4-BE49-F238E27FC236}">
                <a16:creationId xmlns:a16="http://schemas.microsoft.com/office/drawing/2014/main" id="{DAF1BC05-599B-E044-A9BC-0C68D1390AF6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4567240" y="0"/>
            <a:ext cx="3148012" cy="5143500"/>
          </a:xfrm>
        </p:spPr>
        <p:txBody>
          <a:bodyPr anchor="ctr" anchorCtr="0"/>
          <a:lstStyle>
            <a:lvl1pPr marL="0" indent="0" algn="ctr">
              <a:buNone/>
              <a:defRPr sz="800" b="0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4E24657E-9DDA-2343-BB4B-93B7AE7FAFF7}"/>
              </a:ext>
            </a:extLst>
          </p:cNvPr>
          <p:cNvSpPr>
            <a:spLocks noGrp="1"/>
          </p:cNvSpPr>
          <p:nvPr>
            <p:ph sz="half" idx="27" hasCustomPrompt="1"/>
          </p:nvPr>
        </p:nvSpPr>
        <p:spPr>
          <a:xfrm>
            <a:off x="358775" y="413243"/>
            <a:ext cx="3996617" cy="637183"/>
          </a:xfrm>
        </p:spPr>
        <p:txBody>
          <a:bodyPr/>
          <a:lstStyle>
            <a:lvl1pPr>
              <a:lnSpc>
                <a:spcPts val="1500"/>
              </a:lnSpc>
              <a:defRPr sz="1400" b="1" i="0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>
              <a:lnSpc>
                <a:spcPts val="1500"/>
              </a:lnSpc>
              <a:defRPr sz="14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400"/>
              </a:lnSpc>
              <a:spcBef>
                <a:spcPts val="0"/>
              </a:spcBef>
              <a:buClr>
                <a:schemeClr val="accent2"/>
              </a:buClr>
              <a:buSzPct val="110000"/>
              <a:buFontTx/>
              <a:buNone/>
              <a:defRPr sz="1400" b="0" i="0">
                <a:solidFill>
                  <a:schemeClr val="tx1"/>
                </a:solidFill>
                <a:latin typeface="Trenda Light" pitchFamily="2" charset="77"/>
              </a:defRPr>
            </a:lvl3pPr>
            <a:lvl4pPr>
              <a:lnSpc>
                <a:spcPts val="1300"/>
              </a:lnSpc>
              <a:spcBef>
                <a:spcPts val="0"/>
              </a:spcBef>
              <a:buClr>
                <a:schemeClr val="accent2"/>
              </a:buClr>
              <a:defRPr sz="1000" b="1" i="0">
                <a:solidFill>
                  <a:schemeClr val="tx1"/>
                </a:solidFill>
                <a:latin typeface="Trenda" pitchFamily="2" charset="77"/>
              </a:defRPr>
            </a:lvl4pPr>
            <a:lvl5pPr>
              <a:lnSpc>
                <a:spcPct val="100000"/>
              </a:lnSpc>
              <a:defRPr sz="700" b="0" i="0">
                <a:solidFill>
                  <a:schemeClr val="tx1"/>
                </a:solidFill>
                <a:latin typeface="Trenda Regular It" pitchFamily="2" charset="77"/>
              </a:defRPr>
            </a:lvl5pPr>
            <a:lvl6pPr>
              <a:lnSpc>
                <a:spcPts val="1200"/>
              </a:lnSpc>
              <a:spcBef>
                <a:spcPts val="0"/>
              </a:spcBef>
              <a:defRPr sz="900"/>
            </a:lvl6pPr>
          </a:lstStyle>
          <a:p>
            <a:pPr lvl="0"/>
            <a:r>
              <a:rPr lang="fr-FR"/>
              <a:t>SLIDE TITLE</a:t>
            </a:r>
          </a:p>
          <a:p>
            <a:pPr lvl="1"/>
            <a:r>
              <a:rPr lang="fr-FR"/>
              <a:t>SUBTITLE </a:t>
            </a:r>
          </a:p>
          <a:p>
            <a:pPr lvl="1"/>
            <a:r>
              <a:rPr lang="fr-FR"/>
              <a:t>OF CHAPTER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EC1C564-0120-FF49-9540-7FB364ECB8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75" y="4613564"/>
            <a:ext cx="413798" cy="8376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57FF71B-A7C1-C74D-A195-4AB76DE73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75" y="4715140"/>
            <a:ext cx="922058" cy="12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055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C519E04-11FD-9349-BEF8-E135C9F21224}"/>
              </a:ext>
            </a:extLst>
          </p:cNvPr>
          <p:cNvSpPr/>
          <p:nvPr userDrawn="1"/>
        </p:nvSpPr>
        <p:spPr>
          <a:xfrm>
            <a:off x="0" y="0"/>
            <a:ext cx="2266950" cy="5143500"/>
          </a:xfrm>
          <a:prstGeom prst="rect">
            <a:avLst/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58E995-EB53-9349-8032-2E4630C1CE46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128D725C-88D2-A049-94CE-96F6CA133170}"/>
              </a:ext>
            </a:extLst>
          </p:cNvPr>
          <p:cNvSpPr>
            <a:spLocks noGrp="1"/>
          </p:cNvSpPr>
          <p:nvPr>
            <p:ph sz="half" idx="25" hasCustomPrompt="1"/>
          </p:nvPr>
        </p:nvSpPr>
        <p:spPr>
          <a:xfrm>
            <a:off x="2502308" y="1221771"/>
            <a:ext cx="1519200" cy="3453745"/>
          </a:xfrm>
        </p:spPr>
        <p:txBody>
          <a:bodyPr/>
          <a:lstStyle>
            <a:lvl1pPr>
              <a:lnSpc>
                <a:spcPts val="1300"/>
              </a:lnSpc>
              <a:buClr>
                <a:schemeClr val="accent1"/>
              </a:buClr>
              <a:defRPr sz="1000" b="1" i="0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>
              <a:defRPr sz="1100">
                <a:solidFill>
                  <a:schemeClr val="tx1"/>
                </a:solidFill>
                <a:latin typeface="Trenda" pitchFamily="2" charset="77"/>
              </a:defRPr>
            </a:lvl2pPr>
            <a:lvl3pPr marL="108000" indent="-108000">
              <a:lnSpc>
                <a:spcPts val="1300"/>
              </a:lnSpc>
              <a:spcBef>
                <a:spcPts val="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1000" b="0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>
              <a:lnSpc>
                <a:spcPts val="1300"/>
              </a:lnSpc>
              <a:spcBef>
                <a:spcPts val="0"/>
              </a:spcBef>
              <a:buClr>
                <a:schemeClr val="accent1"/>
              </a:buClr>
              <a:defRPr sz="10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700" b="0" i="0">
                <a:solidFill>
                  <a:schemeClr val="tx1"/>
                </a:solidFill>
                <a:latin typeface="Trenda Regular It" pitchFamily="2" charset="77"/>
              </a:defRPr>
            </a:lvl5pPr>
            <a:lvl6pPr>
              <a:lnSpc>
                <a:spcPts val="1200"/>
              </a:lnSpc>
              <a:spcBef>
                <a:spcPts val="0"/>
              </a:spcBef>
              <a:defRPr sz="900"/>
            </a:lvl6pPr>
          </a:lstStyle>
          <a:p>
            <a:pPr lvl="0"/>
            <a:r>
              <a:rPr lang="fr-FR"/>
              <a:t>CLICK TO CHANGE</a:t>
            </a:r>
            <a:br>
              <a:rPr lang="fr-FR"/>
            </a:br>
            <a:r>
              <a:rPr lang="fr-FR"/>
              <a:t>THE STYLE</a:t>
            </a:r>
            <a:br>
              <a:rPr lang="fr-FR"/>
            </a:br>
            <a:r>
              <a:rPr lang="fr-FR"/>
              <a:t>OF MASK TEXT</a:t>
            </a:r>
            <a:br>
              <a:rPr lang="fr-FR"/>
            </a:br>
            <a:endParaRPr lang="fr-FR"/>
          </a:p>
          <a:p>
            <a:pPr lvl="2"/>
            <a:r>
              <a:rPr lang="fr-FR" err="1"/>
              <a:t>Euismod</a:t>
            </a:r>
            <a:r>
              <a:rPr lang="fr-FR"/>
              <a:t> </a:t>
            </a:r>
            <a:r>
              <a:rPr lang="fr-FR" err="1"/>
              <a:t>tincidunt</a:t>
            </a:r>
            <a:r>
              <a:rPr lang="fr-FR"/>
              <a:t> </a:t>
            </a:r>
            <a:r>
              <a:rPr lang="fr-FR" err="1"/>
              <a:t>laoreet</a:t>
            </a:r>
            <a:r>
              <a:rPr lang="fr-FR"/>
              <a:t> </a:t>
            </a:r>
            <a:r>
              <a:rPr lang="fr-FR" err="1"/>
              <a:t>dolore</a:t>
            </a:r>
            <a:r>
              <a:rPr lang="fr-FR"/>
              <a:t> magna </a:t>
            </a:r>
            <a:r>
              <a:rPr lang="fr-FR" err="1"/>
              <a:t>exerci</a:t>
            </a:r>
            <a:r>
              <a:rPr lang="fr-FR"/>
              <a:t>. </a:t>
            </a:r>
          </a:p>
          <a:p>
            <a:pPr lvl="2"/>
            <a:endParaRPr lang="fr-FR"/>
          </a:p>
          <a:p>
            <a:pPr lvl="2"/>
            <a:r>
              <a:rPr lang="fr-FR" err="1"/>
              <a:t>Aliquam</a:t>
            </a:r>
            <a:r>
              <a:rPr lang="fr-FR"/>
              <a:t> erat </a:t>
            </a:r>
            <a:r>
              <a:rPr lang="fr-FR" err="1"/>
              <a:t>volutpat</a:t>
            </a:r>
            <a:r>
              <a:rPr lang="fr-FR"/>
              <a:t>.</a:t>
            </a:r>
            <a:br>
              <a:rPr lang="fr-FR"/>
            </a:br>
            <a:r>
              <a:rPr lang="fr-FR" err="1"/>
              <a:t>Wisi</a:t>
            </a:r>
            <a:r>
              <a:rPr lang="fr-FR"/>
              <a:t> </a:t>
            </a:r>
            <a:r>
              <a:rPr lang="fr-FR" err="1"/>
              <a:t>enim</a:t>
            </a:r>
            <a:r>
              <a:rPr lang="fr-FR"/>
              <a:t> ad </a:t>
            </a:r>
            <a:r>
              <a:rPr lang="fr-FR" err="1"/>
              <a:t>minim</a:t>
            </a:r>
            <a:r>
              <a:rPr lang="fr-FR"/>
              <a:t> </a:t>
            </a:r>
            <a:r>
              <a:rPr lang="fr-FR" err="1"/>
              <a:t>veniam</a:t>
            </a:r>
            <a:r>
              <a:rPr lang="fr-FR"/>
              <a:t>, </a:t>
            </a:r>
            <a:r>
              <a:rPr lang="fr-FR" err="1"/>
              <a:t>quis</a:t>
            </a:r>
            <a:r>
              <a:rPr lang="fr-FR"/>
              <a:t> </a:t>
            </a:r>
            <a:r>
              <a:rPr lang="fr-FR" err="1"/>
              <a:t>nostrud</a:t>
            </a:r>
            <a:r>
              <a:rPr lang="fr-FR"/>
              <a:t> </a:t>
            </a:r>
            <a:r>
              <a:rPr lang="fr-FR" err="1"/>
              <a:t>exerci</a:t>
            </a:r>
            <a:r>
              <a:rPr lang="fr-FR"/>
              <a:t> </a:t>
            </a:r>
            <a:r>
              <a:rPr lang="fr-FR" err="1"/>
              <a:t>exerci</a:t>
            </a:r>
            <a:r>
              <a:rPr lang="fr-FR"/>
              <a:t> </a:t>
            </a:r>
          </a:p>
          <a:p>
            <a:pPr lvl="2"/>
            <a:endParaRPr lang="fr-FR"/>
          </a:p>
          <a:p>
            <a:pPr lvl="2"/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exerci</a:t>
            </a:r>
            <a:r>
              <a:rPr lang="fr-FR"/>
              <a:t>  </a:t>
            </a:r>
            <a:r>
              <a:rPr lang="fr-FR" err="1"/>
              <a:t>nisl</a:t>
            </a:r>
            <a:r>
              <a:rPr lang="fr-FR"/>
              <a:t> ut </a:t>
            </a:r>
            <a:r>
              <a:rPr lang="fr-FR" err="1"/>
              <a:t>aliquipea</a:t>
            </a:r>
            <a:r>
              <a:rPr lang="fr-FR"/>
              <a:t> </a:t>
            </a:r>
            <a:r>
              <a:rPr lang="fr-FR" err="1"/>
              <a:t>exerci</a:t>
            </a:r>
            <a:r>
              <a:rPr lang="fr-FR"/>
              <a:t>.</a:t>
            </a:r>
          </a:p>
          <a:p>
            <a:pPr lvl="2"/>
            <a:endParaRPr lang="fr-FR"/>
          </a:p>
          <a:p>
            <a:pPr lvl="2"/>
            <a:r>
              <a:rPr lang="fr-FR" err="1"/>
              <a:t>Commodo</a:t>
            </a:r>
            <a:r>
              <a:rPr lang="fr-FR"/>
              <a:t> </a:t>
            </a:r>
            <a:r>
              <a:rPr lang="fr-FR" err="1"/>
              <a:t>consequat</a:t>
            </a:r>
            <a:r>
              <a:rPr lang="fr-FR"/>
              <a:t>.</a:t>
            </a:r>
            <a:br>
              <a:rPr lang="fr-FR"/>
            </a:br>
            <a:r>
              <a:rPr lang="fr-FR"/>
              <a:t>Duis </a:t>
            </a:r>
            <a:r>
              <a:rPr lang="fr-FR" err="1"/>
              <a:t>autem</a:t>
            </a:r>
            <a:r>
              <a:rPr lang="fr-FR"/>
              <a:t>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eum</a:t>
            </a:r>
            <a:r>
              <a:rPr lang="fr-FR"/>
              <a:t> </a:t>
            </a:r>
            <a:r>
              <a:rPr lang="fr-FR" err="1"/>
              <a:t>iriure</a:t>
            </a:r>
            <a:r>
              <a:rPr lang="fr-FR"/>
              <a:t>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exerci</a:t>
            </a:r>
            <a:r>
              <a:rPr lang="fr-FR"/>
              <a:t>. 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251B64ED-13A8-424F-8661-8A898640146C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4795848" y="1221772"/>
            <a:ext cx="1520735" cy="3456000"/>
          </a:xfrm>
        </p:spPr>
        <p:txBody>
          <a:bodyPr/>
          <a:lstStyle>
            <a:lvl1pPr>
              <a:lnSpc>
                <a:spcPts val="1300"/>
              </a:lnSpc>
              <a:buClr>
                <a:schemeClr val="accent1"/>
              </a:buClr>
              <a:defRPr sz="1000" b="1" i="0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>
              <a:defRPr sz="1100">
                <a:solidFill>
                  <a:schemeClr val="tx1"/>
                </a:solidFill>
                <a:latin typeface="Trenda" pitchFamily="2" charset="77"/>
              </a:defRPr>
            </a:lvl2pPr>
            <a:lvl3pPr marL="108000" indent="-108000">
              <a:lnSpc>
                <a:spcPts val="1300"/>
              </a:lnSpc>
              <a:spcBef>
                <a:spcPts val="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1000" b="0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>
              <a:lnSpc>
                <a:spcPts val="1300"/>
              </a:lnSpc>
              <a:spcBef>
                <a:spcPts val="0"/>
              </a:spcBef>
              <a:buClr>
                <a:schemeClr val="accent1"/>
              </a:buClr>
              <a:defRPr sz="10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700" b="0" i="0">
                <a:solidFill>
                  <a:schemeClr val="tx1"/>
                </a:solidFill>
                <a:latin typeface="Trenda Regular It" pitchFamily="2" charset="77"/>
              </a:defRPr>
            </a:lvl5pPr>
            <a:lvl6pPr>
              <a:lnSpc>
                <a:spcPts val="1200"/>
              </a:lnSpc>
              <a:spcBef>
                <a:spcPts val="0"/>
              </a:spcBef>
              <a:defRPr sz="900"/>
            </a:lvl6pPr>
          </a:lstStyle>
          <a:p>
            <a:pPr lvl="0"/>
            <a:r>
              <a:rPr lang="fr-FR"/>
              <a:t>CLICK TO CHANGE</a:t>
            </a:r>
            <a:br>
              <a:rPr lang="fr-FR"/>
            </a:br>
            <a:r>
              <a:rPr lang="fr-FR"/>
              <a:t>THE STYLE</a:t>
            </a:r>
            <a:br>
              <a:rPr lang="fr-FR"/>
            </a:br>
            <a:r>
              <a:rPr lang="fr-FR"/>
              <a:t>OF MASK TEXT</a:t>
            </a:r>
            <a:br>
              <a:rPr lang="fr-FR"/>
            </a:br>
            <a:endParaRPr lang="fr-FR"/>
          </a:p>
          <a:p>
            <a:pPr lvl="2"/>
            <a:r>
              <a:rPr lang="fr-FR" err="1"/>
              <a:t>Euismod</a:t>
            </a:r>
            <a:r>
              <a:rPr lang="fr-FR"/>
              <a:t> </a:t>
            </a:r>
            <a:r>
              <a:rPr lang="fr-FR" err="1"/>
              <a:t>tincidunt</a:t>
            </a:r>
            <a:r>
              <a:rPr lang="fr-FR"/>
              <a:t> </a:t>
            </a:r>
            <a:r>
              <a:rPr lang="fr-FR" err="1"/>
              <a:t>laoreet</a:t>
            </a:r>
            <a:r>
              <a:rPr lang="fr-FR"/>
              <a:t> </a:t>
            </a:r>
            <a:r>
              <a:rPr lang="fr-FR" err="1"/>
              <a:t>dolore</a:t>
            </a:r>
            <a:r>
              <a:rPr lang="fr-FR"/>
              <a:t> magna </a:t>
            </a:r>
            <a:r>
              <a:rPr lang="fr-FR" err="1"/>
              <a:t>exerci</a:t>
            </a:r>
            <a:r>
              <a:rPr lang="fr-FR"/>
              <a:t>. </a:t>
            </a:r>
          </a:p>
          <a:p>
            <a:pPr lvl="2"/>
            <a:endParaRPr lang="fr-FR"/>
          </a:p>
          <a:p>
            <a:pPr lvl="2"/>
            <a:r>
              <a:rPr lang="fr-FR" err="1"/>
              <a:t>Aliquam</a:t>
            </a:r>
            <a:r>
              <a:rPr lang="fr-FR"/>
              <a:t> erat </a:t>
            </a:r>
            <a:r>
              <a:rPr lang="fr-FR" err="1"/>
              <a:t>volutpat</a:t>
            </a:r>
            <a:r>
              <a:rPr lang="fr-FR"/>
              <a:t>.</a:t>
            </a:r>
            <a:br>
              <a:rPr lang="fr-FR"/>
            </a:br>
            <a:r>
              <a:rPr lang="fr-FR" err="1"/>
              <a:t>Wisi</a:t>
            </a:r>
            <a:r>
              <a:rPr lang="fr-FR"/>
              <a:t> </a:t>
            </a:r>
            <a:r>
              <a:rPr lang="fr-FR" err="1"/>
              <a:t>enim</a:t>
            </a:r>
            <a:r>
              <a:rPr lang="fr-FR"/>
              <a:t> ad </a:t>
            </a:r>
            <a:r>
              <a:rPr lang="fr-FR" err="1"/>
              <a:t>minim</a:t>
            </a:r>
            <a:r>
              <a:rPr lang="fr-FR"/>
              <a:t> </a:t>
            </a:r>
            <a:r>
              <a:rPr lang="fr-FR" err="1"/>
              <a:t>veniam</a:t>
            </a:r>
            <a:r>
              <a:rPr lang="fr-FR"/>
              <a:t>, </a:t>
            </a:r>
            <a:r>
              <a:rPr lang="fr-FR" err="1"/>
              <a:t>quis</a:t>
            </a:r>
            <a:r>
              <a:rPr lang="fr-FR"/>
              <a:t> </a:t>
            </a:r>
            <a:r>
              <a:rPr lang="fr-FR" err="1"/>
              <a:t>nostrud</a:t>
            </a:r>
            <a:r>
              <a:rPr lang="fr-FR"/>
              <a:t> </a:t>
            </a:r>
            <a:r>
              <a:rPr lang="fr-FR" err="1"/>
              <a:t>exerci</a:t>
            </a:r>
            <a:r>
              <a:rPr lang="fr-FR"/>
              <a:t> </a:t>
            </a:r>
            <a:r>
              <a:rPr lang="fr-FR" err="1"/>
              <a:t>exerci</a:t>
            </a:r>
            <a:r>
              <a:rPr lang="fr-FR"/>
              <a:t> </a:t>
            </a:r>
          </a:p>
          <a:p>
            <a:pPr lvl="2"/>
            <a:endParaRPr lang="fr-FR"/>
          </a:p>
          <a:p>
            <a:pPr lvl="2"/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exerci</a:t>
            </a:r>
            <a:r>
              <a:rPr lang="fr-FR"/>
              <a:t>  </a:t>
            </a:r>
            <a:r>
              <a:rPr lang="fr-FR" err="1"/>
              <a:t>nisl</a:t>
            </a:r>
            <a:r>
              <a:rPr lang="fr-FR"/>
              <a:t> ut </a:t>
            </a:r>
            <a:r>
              <a:rPr lang="fr-FR" err="1"/>
              <a:t>aliquipea</a:t>
            </a:r>
            <a:r>
              <a:rPr lang="fr-FR"/>
              <a:t> </a:t>
            </a:r>
            <a:r>
              <a:rPr lang="fr-FR" err="1"/>
              <a:t>exerci</a:t>
            </a:r>
            <a:r>
              <a:rPr lang="fr-FR"/>
              <a:t>.</a:t>
            </a:r>
          </a:p>
          <a:p>
            <a:pPr lvl="2"/>
            <a:endParaRPr lang="fr-FR"/>
          </a:p>
          <a:p>
            <a:pPr lvl="2"/>
            <a:r>
              <a:rPr lang="fr-FR" err="1"/>
              <a:t>Commodo</a:t>
            </a:r>
            <a:r>
              <a:rPr lang="fr-FR"/>
              <a:t> </a:t>
            </a:r>
            <a:r>
              <a:rPr lang="fr-FR" err="1"/>
              <a:t>consequat</a:t>
            </a:r>
            <a:r>
              <a:rPr lang="fr-FR"/>
              <a:t>.</a:t>
            </a:r>
            <a:br>
              <a:rPr lang="fr-FR"/>
            </a:br>
            <a:r>
              <a:rPr lang="fr-FR"/>
              <a:t>Duis </a:t>
            </a:r>
            <a:r>
              <a:rPr lang="fr-FR" err="1"/>
              <a:t>autem</a:t>
            </a:r>
            <a:r>
              <a:rPr lang="fr-FR"/>
              <a:t>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eum</a:t>
            </a:r>
            <a:r>
              <a:rPr lang="fr-FR"/>
              <a:t> </a:t>
            </a:r>
            <a:r>
              <a:rPr lang="fr-FR" err="1"/>
              <a:t>iriure</a:t>
            </a:r>
            <a:r>
              <a:rPr lang="fr-FR"/>
              <a:t>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exerci</a:t>
            </a:r>
            <a:r>
              <a:rPr lang="fr-FR"/>
              <a:t>. 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94B48CE7-72F7-7B40-951F-E67F32EC8D02}"/>
              </a:ext>
            </a:extLst>
          </p:cNvPr>
          <p:cNvSpPr>
            <a:spLocks noGrp="1"/>
          </p:cNvSpPr>
          <p:nvPr>
            <p:ph sz="half" idx="27" hasCustomPrompt="1"/>
          </p:nvPr>
        </p:nvSpPr>
        <p:spPr>
          <a:xfrm>
            <a:off x="7083515" y="1221770"/>
            <a:ext cx="1520735" cy="3456000"/>
          </a:xfrm>
        </p:spPr>
        <p:txBody>
          <a:bodyPr/>
          <a:lstStyle>
            <a:lvl1pPr>
              <a:lnSpc>
                <a:spcPts val="1300"/>
              </a:lnSpc>
              <a:buClr>
                <a:schemeClr val="accent1"/>
              </a:buClr>
              <a:defRPr sz="1000" b="1" i="0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>
              <a:defRPr sz="1100">
                <a:solidFill>
                  <a:schemeClr val="tx1"/>
                </a:solidFill>
                <a:latin typeface="Trenda" pitchFamily="2" charset="77"/>
              </a:defRPr>
            </a:lvl2pPr>
            <a:lvl3pPr marL="108000" indent="-108000">
              <a:lnSpc>
                <a:spcPts val="1300"/>
              </a:lnSpc>
              <a:spcBef>
                <a:spcPts val="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1000" b="0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>
              <a:lnSpc>
                <a:spcPts val="1300"/>
              </a:lnSpc>
              <a:spcBef>
                <a:spcPts val="0"/>
              </a:spcBef>
              <a:buClr>
                <a:schemeClr val="accent1"/>
              </a:buClr>
              <a:defRPr sz="10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700" b="0" i="0">
                <a:solidFill>
                  <a:schemeClr val="tx1"/>
                </a:solidFill>
                <a:latin typeface="Trenda Regular It" pitchFamily="2" charset="77"/>
              </a:defRPr>
            </a:lvl5pPr>
            <a:lvl6pPr>
              <a:lnSpc>
                <a:spcPts val="1200"/>
              </a:lnSpc>
              <a:spcBef>
                <a:spcPts val="0"/>
              </a:spcBef>
              <a:defRPr sz="900"/>
            </a:lvl6pPr>
          </a:lstStyle>
          <a:p>
            <a:pPr lvl="0"/>
            <a:r>
              <a:rPr lang="fr-FR"/>
              <a:t>CLICK TO CHANGE</a:t>
            </a:r>
            <a:br>
              <a:rPr lang="fr-FR"/>
            </a:br>
            <a:r>
              <a:rPr lang="fr-FR"/>
              <a:t>THE STYLE</a:t>
            </a:r>
            <a:br>
              <a:rPr lang="fr-FR"/>
            </a:br>
            <a:r>
              <a:rPr lang="fr-FR"/>
              <a:t>OF MASK TEXT</a:t>
            </a:r>
            <a:br>
              <a:rPr lang="fr-FR"/>
            </a:br>
            <a:endParaRPr lang="fr-FR"/>
          </a:p>
          <a:p>
            <a:pPr lvl="2"/>
            <a:r>
              <a:rPr lang="fr-FR" err="1"/>
              <a:t>Euismod</a:t>
            </a:r>
            <a:r>
              <a:rPr lang="fr-FR"/>
              <a:t> </a:t>
            </a:r>
            <a:r>
              <a:rPr lang="fr-FR" err="1"/>
              <a:t>tincidunt</a:t>
            </a:r>
            <a:r>
              <a:rPr lang="fr-FR"/>
              <a:t> </a:t>
            </a:r>
            <a:r>
              <a:rPr lang="fr-FR" err="1"/>
              <a:t>laoreet</a:t>
            </a:r>
            <a:r>
              <a:rPr lang="fr-FR"/>
              <a:t> </a:t>
            </a:r>
            <a:r>
              <a:rPr lang="fr-FR" err="1"/>
              <a:t>dolore</a:t>
            </a:r>
            <a:r>
              <a:rPr lang="fr-FR"/>
              <a:t> magna </a:t>
            </a:r>
            <a:r>
              <a:rPr lang="fr-FR" err="1"/>
              <a:t>exerci</a:t>
            </a:r>
            <a:r>
              <a:rPr lang="fr-FR"/>
              <a:t>. </a:t>
            </a:r>
          </a:p>
          <a:p>
            <a:pPr lvl="2"/>
            <a:endParaRPr lang="fr-FR"/>
          </a:p>
          <a:p>
            <a:pPr lvl="2"/>
            <a:r>
              <a:rPr lang="fr-FR" err="1"/>
              <a:t>Aliquam</a:t>
            </a:r>
            <a:r>
              <a:rPr lang="fr-FR"/>
              <a:t> erat </a:t>
            </a:r>
            <a:r>
              <a:rPr lang="fr-FR" err="1"/>
              <a:t>volutpat</a:t>
            </a:r>
            <a:r>
              <a:rPr lang="fr-FR"/>
              <a:t>.</a:t>
            </a:r>
            <a:br>
              <a:rPr lang="fr-FR"/>
            </a:br>
            <a:r>
              <a:rPr lang="fr-FR" err="1"/>
              <a:t>Wisi</a:t>
            </a:r>
            <a:r>
              <a:rPr lang="fr-FR"/>
              <a:t> </a:t>
            </a:r>
            <a:r>
              <a:rPr lang="fr-FR" err="1"/>
              <a:t>enim</a:t>
            </a:r>
            <a:r>
              <a:rPr lang="fr-FR"/>
              <a:t> ad </a:t>
            </a:r>
            <a:r>
              <a:rPr lang="fr-FR" err="1"/>
              <a:t>minim</a:t>
            </a:r>
            <a:r>
              <a:rPr lang="fr-FR"/>
              <a:t> </a:t>
            </a:r>
            <a:r>
              <a:rPr lang="fr-FR" err="1"/>
              <a:t>veniam</a:t>
            </a:r>
            <a:r>
              <a:rPr lang="fr-FR"/>
              <a:t>, </a:t>
            </a:r>
            <a:r>
              <a:rPr lang="fr-FR" err="1"/>
              <a:t>quis</a:t>
            </a:r>
            <a:r>
              <a:rPr lang="fr-FR"/>
              <a:t> </a:t>
            </a:r>
            <a:r>
              <a:rPr lang="fr-FR" err="1"/>
              <a:t>nostrud</a:t>
            </a:r>
            <a:r>
              <a:rPr lang="fr-FR"/>
              <a:t> </a:t>
            </a:r>
            <a:r>
              <a:rPr lang="fr-FR" err="1"/>
              <a:t>exerci</a:t>
            </a:r>
            <a:r>
              <a:rPr lang="fr-FR"/>
              <a:t> </a:t>
            </a:r>
            <a:r>
              <a:rPr lang="fr-FR" err="1"/>
              <a:t>exerci</a:t>
            </a:r>
            <a:r>
              <a:rPr lang="fr-FR"/>
              <a:t> </a:t>
            </a:r>
          </a:p>
          <a:p>
            <a:pPr lvl="2"/>
            <a:endParaRPr lang="fr-FR"/>
          </a:p>
          <a:p>
            <a:pPr lvl="2"/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exerci</a:t>
            </a:r>
            <a:r>
              <a:rPr lang="fr-FR"/>
              <a:t>  </a:t>
            </a:r>
            <a:r>
              <a:rPr lang="fr-FR" err="1"/>
              <a:t>nisl</a:t>
            </a:r>
            <a:r>
              <a:rPr lang="fr-FR"/>
              <a:t> ut </a:t>
            </a:r>
            <a:r>
              <a:rPr lang="fr-FR" err="1"/>
              <a:t>aliquipea</a:t>
            </a:r>
            <a:r>
              <a:rPr lang="fr-FR"/>
              <a:t> </a:t>
            </a:r>
            <a:r>
              <a:rPr lang="fr-FR" err="1"/>
              <a:t>exerci</a:t>
            </a:r>
            <a:r>
              <a:rPr lang="fr-FR"/>
              <a:t>.</a:t>
            </a:r>
          </a:p>
          <a:p>
            <a:pPr lvl="2"/>
            <a:endParaRPr lang="fr-FR"/>
          </a:p>
          <a:p>
            <a:pPr lvl="2"/>
            <a:r>
              <a:rPr lang="fr-FR" err="1"/>
              <a:t>Commodo</a:t>
            </a:r>
            <a:r>
              <a:rPr lang="fr-FR"/>
              <a:t> </a:t>
            </a:r>
            <a:r>
              <a:rPr lang="fr-FR" err="1"/>
              <a:t>consequat</a:t>
            </a:r>
            <a:r>
              <a:rPr lang="fr-FR"/>
              <a:t>.</a:t>
            </a:r>
            <a:br>
              <a:rPr lang="fr-FR"/>
            </a:br>
            <a:r>
              <a:rPr lang="fr-FR"/>
              <a:t>Duis </a:t>
            </a:r>
            <a:r>
              <a:rPr lang="fr-FR" err="1"/>
              <a:t>autem</a:t>
            </a:r>
            <a:r>
              <a:rPr lang="fr-FR"/>
              <a:t>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eum</a:t>
            </a:r>
            <a:r>
              <a:rPr lang="fr-FR"/>
              <a:t> </a:t>
            </a:r>
            <a:r>
              <a:rPr lang="fr-FR" err="1"/>
              <a:t>iriure</a:t>
            </a:r>
            <a:r>
              <a:rPr lang="fr-FR"/>
              <a:t>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exerci</a:t>
            </a:r>
            <a:r>
              <a:rPr lang="fr-FR"/>
              <a:t>. 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896B2ACD-FDB6-8E41-B83A-10752CD5AC54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358775" y="413243"/>
            <a:ext cx="1324239" cy="934545"/>
          </a:xfrm>
        </p:spPr>
        <p:txBody>
          <a:bodyPr/>
          <a:lstStyle>
            <a:lvl1pPr>
              <a:lnSpc>
                <a:spcPts val="1500"/>
              </a:lnSpc>
              <a:defRPr sz="1400" b="1" i="0" cap="all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lnSpc>
                <a:spcPts val="1500"/>
              </a:lnSpc>
              <a:defRPr sz="1400" b="0" i="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400"/>
              </a:lnSpc>
              <a:spcBef>
                <a:spcPts val="0"/>
              </a:spcBef>
              <a:buClr>
                <a:schemeClr val="accent2"/>
              </a:buClr>
              <a:buSzPct val="110000"/>
              <a:buFontTx/>
              <a:buNone/>
              <a:defRPr sz="1400" b="0" i="0">
                <a:solidFill>
                  <a:schemeClr val="tx1"/>
                </a:solidFill>
                <a:latin typeface="Trenda Light" pitchFamily="2" charset="77"/>
              </a:defRPr>
            </a:lvl3pPr>
            <a:lvl4pPr>
              <a:lnSpc>
                <a:spcPts val="1300"/>
              </a:lnSpc>
              <a:spcBef>
                <a:spcPts val="0"/>
              </a:spcBef>
              <a:buClr>
                <a:schemeClr val="accent2"/>
              </a:buClr>
              <a:defRPr sz="1000" b="1" i="0">
                <a:solidFill>
                  <a:schemeClr val="tx1"/>
                </a:solidFill>
                <a:latin typeface="Trenda" pitchFamily="2" charset="77"/>
              </a:defRPr>
            </a:lvl4pPr>
            <a:lvl5pPr>
              <a:lnSpc>
                <a:spcPct val="100000"/>
              </a:lnSpc>
              <a:defRPr sz="700" b="0" i="0">
                <a:solidFill>
                  <a:schemeClr val="tx1"/>
                </a:solidFill>
                <a:latin typeface="Trenda Regular It" pitchFamily="2" charset="77"/>
              </a:defRPr>
            </a:lvl5pPr>
            <a:lvl6pPr>
              <a:lnSpc>
                <a:spcPts val="1200"/>
              </a:lnSpc>
              <a:spcBef>
                <a:spcPts val="0"/>
              </a:spcBef>
              <a:defRPr sz="900"/>
            </a:lvl6pPr>
          </a:lstStyle>
          <a:p>
            <a:pPr lvl="0"/>
            <a:r>
              <a:rPr lang="fr-FR"/>
              <a:t>SLIDE TITLE</a:t>
            </a:r>
          </a:p>
          <a:p>
            <a:pPr lvl="1"/>
            <a:r>
              <a:rPr lang="fr-FR"/>
              <a:t>SUBTITLE </a:t>
            </a:r>
          </a:p>
          <a:p>
            <a:pPr lvl="1"/>
            <a:r>
              <a:rPr lang="fr-FR"/>
              <a:t>OF CHAPTER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086FDE4-CF43-5C4B-864A-4E7BF499D4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4" y="4606097"/>
            <a:ext cx="426499" cy="9477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14D1537-0950-5E43-B083-63091CC950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75" y="4715140"/>
            <a:ext cx="922058" cy="12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62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2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Deux contenus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58E995-EB53-9349-8032-2E4630C1CE46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2" name="Espace réservé pour une image  2">
            <a:extLst>
              <a:ext uri="{FF2B5EF4-FFF2-40B4-BE49-F238E27FC236}">
                <a16:creationId xmlns:a16="http://schemas.microsoft.com/office/drawing/2014/main" id="{DAF1BC05-599B-E044-A9BC-0C68D1390AF6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4567240" y="0"/>
            <a:ext cx="3148012" cy="5143500"/>
          </a:xfrm>
        </p:spPr>
        <p:txBody>
          <a:bodyPr anchor="ctr" anchorCtr="0"/>
          <a:lstStyle>
            <a:lvl1pPr marL="0" indent="0" algn="ctr">
              <a:buNone/>
              <a:defRPr sz="800" b="0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A3A783A8-154D-A240-8B86-73F772BF93C1}"/>
              </a:ext>
            </a:extLst>
          </p:cNvPr>
          <p:cNvSpPr>
            <a:spLocks noGrp="1"/>
          </p:cNvSpPr>
          <p:nvPr>
            <p:ph sz="half" idx="27" hasCustomPrompt="1"/>
          </p:nvPr>
        </p:nvSpPr>
        <p:spPr>
          <a:xfrm>
            <a:off x="358775" y="413243"/>
            <a:ext cx="3996617" cy="637183"/>
          </a:xfrm>
        </p:spPr>
        <p:txBody>
          <a:bodyPr/>
          <a:lstStyle>
            <a:lvl1pPr>
              <a:lnSpc>
                <a:spcPts val="1500"/>
              </a:lnSpc>
              <a:defRPr sz="1400" b="1" i="0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>
              <a:lnSpc>
                <a:spcPts val="1500"/>
              </a:lnSpc>
              <a:defRPr sz="14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400"/>
              </a:lnSpc>
              <a:spcBef>
                <a:spcPts val="0"/>
              </a:spcBef>
              <a:buClr>
                <a:schemeClr val="accent2"/>
              </a:buClr>
              <a:buSzPct val="110000"/>
              <a:buFontTx/>
              <a:buNone/>
              <a:defRPr sz="1400" b="0" i="0">
                <a:solidFill>
                  <a:schemeClr val="tx1"/>
                </a:solidFill>
                <a:latin typeface="Trenda Light" pitchFamily="2" charset="77"/>
              </a:defRPr>
            </a:lvl3pPr>
            <a:lvl4pPr>
              <a:lnSpc>
                <a:spcPts val="1300"/>
              </a:lnSpc>
              <a:spcBef>
                <a:spcPts val="0"/>
              </a:spcBef>
              <a:buClr>
                <a:schemeClr val="accent2"/>
              </a:buClr>
              <a:defRPr sz="1000" b="1" i="0">
                <a:solidFill>
                  <a:schemeClr val="tx1"/>
                </a:solidFill>
                <a:latin typeface="Trenda" pitchFamily="2" charset="77"/>
              </a:defRPr>
            </a:lvl4pPr>
            <a:lvl5pPr>
              <a:lnSpc>
                <a:spcPct val="100000"/>
              </a:lnSpc>
              <a:defRPr sz="700" b="0" i="0">
                <a:solidFill>
                  <a:schemeClr val="tx1"/>
                </a:solidFill>
                <a:latin typeface="Trenda Regular It" pitchFamily="2" charset="77"/>
              </a:defRPr>
            </a:lvl5pPr>
            <a:lvl6pPr>
              <a:lnSpc>
                <a:spcPts val="1200"/>
              </a:lnSpc>
              <a:spcBef>
                <a:spcPts val="0"/>
              </a:spcBef>
              <a:defRPr sz="900"/>
            </a:lvl6pPr>
          </a:lstStyle>
          <a:p>
            <a:pPr lvl="0"/>
            <a:r>
              <a:rPr lang="fr-FR"/>
              <a:t>SLIDE TITLE</a:t>
            </a:r>
          </a:p>
          <a:p>
            <a:pPr lvl="1"/>
            <a:r>
              <a:rPr lang="fr-FR"/>
              <a:t>SUBTITLE </a:t>
            </a:r>
          </a:p>
          <a:p>
            <a:pPr lvl="1"/>
            <a:r>
              <a:rPr lang="fr-FR"/>
              <a:t>OF CHAPTER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F8463DB-CB43-3143-AE81-11425FDED46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00138" y="2078580"/>
            <a:ext cx="2586038" cy="1650458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>
            <a:lvl1pPr algn="l">
              <a:lnSpc>
                <a:spcPts val="2800"/>
              </a:lnSpc>
              <a:spcBef>
                <a:spcPts val="0"/>
              </a:spcBef>
              <a:defRPr sz="2600">
                <a:ln>
                  <a:noFill/>
                </a:ln>
              </a:defRPr>
            </a:lvl1pPr>
            <a:lvl2pPr>
              <a:lnSpc>
                <a:spcPct val="100000"/>
              </a:lnSpc>
              <a:defRPr sz="800" b="0" i="0">
                <a:latin typeface="Century Gothic" panose="020B0502020202020204" pitchFamily="34" charset="0"/>
              </a:defRPr>
            </a:lvl2pPr>
            <a:lvl5pPr>
              <a:lnSpc>
                <a:spcPct val="100000"/>
              </a:lnSpc>
              <a:spcBef>
                <a:spcPts val="1000"/>
              </a:spcBef>
              <a:defRPr b="0" i="0">
                <a:latin typeface="Trenda Light" pitchFamily="2" charset="77"/>
              </a:defRPr>
            </a:lvl5pPr>
          </a:lstStyle>
          <a:p>
            <a:pPr lvl="0"/>
            <a:r>
              <a:rPr lang="fr-FR"/>
              <a:t>Change the font style</a:t>
            </a:r>
          </a:p>
          <a:p>
            <a:pPr lvl="1"/>
            <a:br>
              <a:rPr lang="fr-FR"/>
            </a:br>
            <a:r>
              <a:rPr lang="fr-FR"/>
              <a:t>Body </a:t>
            </a:r>
            <a:r>
              <a:rPr lang="fr-FR" err="1"/>
              <a:t>text</a:t>
            </a:r>
            <a:r>
              <a:rPr lang="fr-FR"/>
              <a:t> in Century Gothic Normal</a:t>
            </a:r>
          </a:p>
          <a:p>
            <a:pPr lvl="1"/>
            <a:r>
              <a:rPr lang="fr-FR"/>
              <a:t>C.8 pt</a:t>
            </a:r>
          </a:p>
          <a:p>
            <a:pPr lvl="1"/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D6D4526-0999-5142-A08C-12C07072C9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75" y="4613564"/>
            <a:ext cx="413798" cy="8376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A06BC53-7A19-5F44-A41D-3E6F0FF26D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75" y="4715140"/>
            <a:ext cx="922058" cy="125340"/>
          </a:xfrm>
          <a:prstGeom prst="rect">
            <a:avLst/>
          </a:prstGeom>
        </p:spPr>
      </p:pic>
      <p:sp>
        <p:nvSpPr>
          <p:cNvPr id="14" name="Ellipse 13">
            <a:extLst>
              <a:ext uri="{FF2B5EF4-FFF2-40B4-BE49-F238E27FC236}">
                <a16:creationId xmlns:a16="http://schemas.microsoft.com/office/drawing/2014/main" id="{C2BB7928-E830-E04F-8040-9FFC7FAA1BE1}"/>
              </a:ext>
            </a:extLst>
          </p:cNvPr>
          <p:cNvSpPr/>
          <p:nvPr userDrawn="1"/>
        </p:nvSpPr>
        <p:spPr>
          <a:xfrm>
            <a:off x="751931" y="1235706"/>
            <a:ext cx="3210304" cy="3210304"/>
          </a:xfrm>
          <a:prstGeom prst="ellipse">
            <a:avLst/>
          </a:prstGeom>
          <a:noFill/>
          <a:ln>
            <a:solidFill>
              <a:srgbClr val="006E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23418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eux contenus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pour une image  2">
            <a:extLst>
              <a:ext uri="{FF2B5EF4-FFF2-40B4-BE49-F238E27FC236}">
                <a16:creationId xmlns:a16="http://schemas.microsoft.com/office/drawing/2014/main" id="{5D4ABE41-D388-FE43-8575-EBB69070566F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7434000" y="0"/>
            <a:ext cx="1710000" cy="5143499"/>
          </a:xfrm>
        </p:spPr>
        <p:txBody>
          <a:bodyPr anchor="ctr" anchorCtr="0"/>
          <a:lstStyle>
            <a:lvl1pPr marL="0" indent="0" algn="ctr">
              <a:buNone/>
              <a:defRPr sz="800" b="0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Espace réservé pour une image  2">
            <a:extLst>
              <a:ext uri="{FF2B5EF4-FFF2-40B4-BE49-F238E27FC236}">
                <a16:creationId xmlns:a16="http://schemas.microsoft.com/office/drawing/2014/main" id="{3DF81161-C098-1244-BDE5-DEB5873F1A86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5722413" y="1"/>
            <a:ext cx="1710000" cy="5143499"/>
          </a:xfrm>
        </p:spPr>
        <p:txBody>
          <a:bodyPr anchor="ctr" anchorCtr="0"/>
          <a:lstStyle>
            <a:lvl1pPr marL="0" indent="0" algn="ctr">
              <a:buNone/>
              <a:defRPr sz="800" b="0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Espace réservé pour une image  2">
            <a:extLst>
              <a:ext uri="{FF2B5EF4-FFF2-40B4-BE49-F238E27FC236}">
                <a16:creationId xmlns:a16="http://schemas.microsoft.com/office/drawing/2014/main" id="{1E5AE4F2-6FBD-F14B-A80E-C229D0EA88A0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>
            <a:off x="4010826" y="1"/>
            <a:ext cx="1710000" cy="5143499"/>
          </a:xfrm>
        </p:spPr>
        <p:txBody>
          <a:bodyPr anchor="ctr" anchorCtr="0"/>
          <a:lstStyle>
            <a:lvl1pPr marL="0" indent="0" algn="ctr">
              <a:buNone/>
              <a:defRPr sz="800" b="0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Espace réservé pour une image  2">
            <a:extLst>
              <a:ext uri="{FF2B5EF4-FFF2-40B4-BE49-F238E27FC236}">
                <a16:creationId xmlns:a16="http://schemas.microsoft.com/office/drawing/2014/main" id="{83342B56-EB54-ED46-A7BB-5CD8B4950C05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2298624" y="1"/>
            <a:ext cx="1710000" cy="5143499"/>
          </a:xfrm>
        </p:spPr>
        <p:txBody>
          <a:bodyPr anchor="ctr" anchorCtr="0"/>
          <a:lstStyle>
            <a:lvl1pPr marL="0" indent="0" algn="ctr">
              <a:buNone/>
              <a:defRPr sz="800" b="0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14BFCA9-7C76-CD46-A2C4-A0D87230C0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8775" y="1401064"/>
            <a:ext cx="1721952" cy="2950045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>
            <a:lvl1pPr algn="l">
              <a:lnSpc>
                <a:spcPts val="1800"/>
              </a:lnSpc>
              <a:spcBef>
                <a:spcPts val="0"/>
              </a:spcBef>
              <a:defRPr sz="1600">
                <a:ln>
                  <a:noFill/>
                </a:ln>
              </a:defRPr>
            </a:lvl1pPr>
            <a:lvl3pPr>
              <a:defRPr sz="3600" b="1" i="0">
                <a:solidFill>
                  <a:schemeClr val="accent2"/>
                </a:solidFill>
                <a:latin typeface="Trenda Black" pitchFamily="2" charset="77"/>
              </a:defRPr>
            </a:lvl3pPr>
            <a:lvl4pPr marL="0" indent="0">
              <a:lnSpc>
                <a:spcPct val="100000"/>
              </a:lnSpc>
              <a:buFontTx/>
              <a:buNone/>
              <a:defRPr sz="3000" b="1" i="0">
                <a:solidFill>
                  <a:srgbClr val="006EF9"/>
                </a:solidFill>
                <a:latin typeface="Century Gothic" panose="020B0502020202020204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>
              <a:buFontTx/>
              <a:buNone/>
              <a:defRPr/>
            </a:lvl6pPr>
          </a:lstStyle>
          <a:p>
            <a:pPr lvl="0"/>
            <a:r>
              <a:rPr lang="fr-FR"/>
              <a:t>Change the</a:t>
            </a:r>
            <a:br>
              <a:rPr lang="fr-FR"/>
            </a:br>
            <a:r>
              <a:rPr lang="fr-FR"/>
              <a:t>font style</a:t>
            </a:r>
          </a:p>
          <a:p>
            <a:pPr lvl="0"/>
            <a:endParaRPr lang="fr-FR"/>
          </a:p>
          <a:p>
            <a:pPr lvl="4"/>
            <a:r>
              <a:rPr lang="fr-FR"/>
              <a:t>Body </a:t>
            </a:r>
            <a:r>
              <a:rPr lang="fr-FR" err="1"/>
              <a:t>text</a:t>
            </a:r>
            <a:r>
              <a:rPr lang="fr-FR"/>
              <a:t> in Century Gothic Normal C.8 pt</a:t>
            </a:r>
          </a:p>
          <a:p>
            <a:pPr lvl="3"/>
            <a:r>
              <a:rPr lang="fr-FR"/>
              <a:t>+55%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FA319BA-1CD9-3F4D-A94C-673A6552026D}"/>
              </a:ext>
            </a:extLst>
          </p:cNvPr>
          <p:cNvSpPr>
            <a:spLocks noGrp="1"/>
          </p:cNvSpPr>
          <p:nvPr>
            <p:ph sz="half" idx="25" hasCustomPrompt="1"/>
          </p:nvPr>
        </p:nvSpPr>
        <p:spPr>
          <a:xfrm>
            <a:off x="358775" y="413243"/>
            <a:ext cx="1721952" cy="934545"/>
          </a:xfrm>
        </p:spPr>
        <p:txBody>
          <a:bodyPr/>
          <a:lstStyle>
            <a:lvl1pPr>
              <a:lnSpc>
                <a:spcPts val="1500"/>
              </a:lnSpc>
              <a:defRPr sz="1400" b="1" i="0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>
              <a:lnSpc>
                <a:spcPts val="1500"/>
              </a:lnSpc>
              <a:defRPr sz="14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400"/>
              </a:lnSpc>
              <a:spcBef>
                <a:spcPts val="0"/>
              </a:spcBef>
              <a:buClr>
                <a:schemeClr val="accent2"/>
              </a:buClr>
              <a:buSzPct val="110000"/>
              <a:buFontTx/>
              <a:buNone/>
              <a:defRPr sz="1400" b="0" i="0">
                <a:solidFill>
                  <a:schemeClr val="tx1"/>
                </a:solidFill>
                <a:latin typeface="Trenda Light" pitchFamily="2" charset="77"/>
              </a:defRPr>
            </a:lvl3pPr>
            <a:lvl4pPr>
              <a:lnSpc>
                <a:spcPts val="1300"/>
              </a:lnSpc>
              <a:spcBef>
                <a:spcPts val="0"/>
              </a:spcBef>
              <a:buClr>
                <a:schemeClr val="accent2"/>
              </a:buClr>
              <a:defRPr sz="1000" b="1" i="0">
                <a:solidFill>
                  <a:schemeClr val="tx1"/>
                </a:solidFill>
                <a:latin typeface="Trenda" pitchFamily="2" charset="77"/>
              </a:defRPr>
            </a:lvl4pPr>
            <a:lvl5pPr>
              <a:lnSpc>
                <a:spcPct val="100000"/>
              </a:lnSpc>
              <a:defRPr sz="700" b="0" i="0">
                <a:solidFill>
                  <a:schemeClr val="tx1"/>
                </a:solidFill>
                <a:latin typeface="Trenda Regular It" pitchFamily="2" charset="77"/>
              </a:defRPr>
            </a:lvl5pPr>
            <a:lvl6pPr>
              <a:lnSpc>
                <a:spcPts val="1200"/>
              </a:lnSpc>
              <a:spcBef>
                <a:spcPts val="0"/>
              </a:spcBef>
              <a:defRPr sz="900"/>
            </a:lvl6pPr>
          </a:lstStyle>
          <a:p>
            <a:pPr lvl="0"/>
            <a:r>
              <a:rPr lang="fr-FR"/>
              <a:t>SLIDE TITLE</a:t>
            </a:r>
          </a:p>
          <a:p>
            <a:pPr lvl="1"/>
            <a:r>
              <a:rPr lang="fr-FR"/>
              <a:t>SUBTITLE </a:t>
            </a:r>
          </a:p>
          <a:p>
            <a:pPr lvl="1"/>
            <a:r>
              <a:rPr lang="fr-FR"/>
              <a:t>OF CHAPTER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F1472D0-DD30-604B-B3AE-B656DAB84A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75" y="4613564"/>
            <a:ext cx="413798" cy="8376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BE12E2B-175A-B947-8FF7-BC96221286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75" y="4715140"/>
            <a:ext cx="922058" cy="12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550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Deux contenus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pour une image  2">
            <a:extLst>
              <a:ext uri="{FF2B5EF4-FFF2-40B4-BE49-F238E27FC236}">
                <a16:creationId xmlns:a16="http://schemas.microsoft.com/office/drawing/2014/main" id="{83342B56-EB54-ED46-A7BB-5CD8B4950C05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2298624" y="1"/>
            <a:ext cx="6845376" cy="5143499"/>
          </a:xfrm>
        </p:spPr>
        <p:txBody>
          <a:bodyPr anchor="ctr" anchorCtr="0"/>
          <a:lstStyle>
            <a:lvl1pPr marL="0" indent="0" algn="ctr">
              <a:buNone/>
              <a:defRPr sz="800" b="0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58E995-EB53-9349-8032-2E4630C1CE46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DB2659A-E0ED-764C-A139-9193CDE5D738}"/>
              </a:ext>
            </a:extLst>
          </p:cNvPr>
          <p:cNvSpPr>
            <a:spLocks noGrp="1"/>
          </p:cNvSpPr>
          <p:nvPr>
            <p:ph sz="half" idx="27" hasCustomPrompt="1"/>
          </p:nvPr>
        </p:nvSpPr>
        <p:spPr>
          <a:xfrm>
            <a:off x="358775" y="413243"/>
            <a:ext cx="1720800" cy="637183"/>
          </a:xfrm>
        </p:spPr>
        <p:txBody>
          <a:bodyPr/>
          <a:lstStyle>
            <a:lvl1pPr>
              <a:lnSpc>
                <a:spcPts val="1500"/>
              </a:lnSpc>
              <a:defRPr sz="1400" b="1" i="0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>
              <a:lnSpc>
                <a:spcPts val="1500"/>
              </a:lnSpc>
              <a:defRPr sz="14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400"/>
              </a:lnSpc>
              <a:spcBef>
                <a:spcPts val="0"/>
              </a:spcBef>
              <a:buClr>
                <a:schemeClr val="accent2"/>
              </a:buClr>
              <a:buSzPct val="110000"/>
              <a:buFontTx/>
              <a:buNone/>
              <a:defRPr sz="1400" b="0" i="0">
                <a:solidFill>
                  <a:schemeClr val="tx1"/>
                </a:solidFill>
                <a:latin typeface="Trenda Light" pitchFamily="2" charset="77"/>
              </a:defRPr>
            </a:lvl3pPr>
            <a:lvl4pPr>
              <a:lnSpc>
                <a:spcPts val="1300"/>
              </a:lnSpc>
              <a:spcBef>
                <a:spcPts val="0"/>
              </a:spcBef>
              <a:buClr>
                <a:schemeClr val="accent2"/>
              </a:buClr>
              <a:defRPr sz="1000" b="1" i="0">
                <a:solidFill>
                  <a:schemeClr val="tx1"/>
                </a:solidFill>
                <a:latin typeface="Trenda" pitchFamily="2" charset="77"/>
              </a:defRPr>
            </a:lvl4pPr>
            <a:lvl5pPr>
              <a:lnSpc>
                <a:spcPct val="100000"/>
              </a:lnSpc>
              <a:defRPr sz="700" b="0" i="0">
                <a:solidFill>
                  <a:schemeClr val="tx1"/>
                </a:solidFill>
                <a:latin typeface="Trenda Regular It" pitchFamily="2" charset="77"/>
              </a:defRPr>
            </a:lvl5pPr>
            <a:lvl6pPr>
              <a:lnSpc>
                <a:spcPts val="1200"/>
              </a:lnSpc>
              <a:spcBef>
                <a:spcPts val="0"/>
              </a:spcBef>
              <a:defRPr sz="900"/>
            </a:lvl6pPr>
          </a:lstStyle>
          <a:p>
            <a:pPr lvl="0"/>
            <a:r>
              <a:rPr lang="fr-FR"/>
              <a:t>SLIDE TITLE</a:t>
            </a:r>
          </a:p>
          <a:p>
            <a:pPr lvl="1"/>
            <a:r>
              <a:rPr lang="fr-FR"/>
              <a:t>SUBTITLE </a:t>
            </a:r>
          </a:p>
          <a:p>
            <a:pPr lvl="1"/>
            <a:r>
              <a:rPr lang="fr-FR"/>
              <a:t>OF CHAPTER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E9045CD-5929-8F4C-93A5-DDAC848FCB7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8775" y="1401064"/>
            <a:ext cx="1721952" cy="2950045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>
            <a:lvl1pPr algn="l">
              <a:lnSpc>
                <a:spcPts val="1800"/>
              </a:lnSpc>
              <a:spcBef>
                <a:spcPts val="0"/>
              </a:spcBef>
              <a:defRPr sz="1600">
                <a:ln>
                  <a:noFill/>
                </a:ln>
              </a:defRPr>
            </a:lvl1pPr>
            <a:lvl3pPr>
              <a:defRPr sz="3600" b="1" i="0">
                <a:solidFill>
                  <a:schemeClr val="accent2"/>
                </a:solidFill>
                <a:latin typeface="Trenda Black" pitchFamily="2" charset="77"/>
              </a:defRPr>
            </a:lvl3pPr>
            <a:lvl4pPr marL="0" indent="0">
              <a:lnSpc>
                <a:spcPct val="100000"/>
              </a:lnSpc>
              <a:buFontTx/>
              <a:buNone/>
              <a:defRPr sz="3000" b="1" i="0">
                <a:solidFill>
                  <a:srgbClr val="006EF9"/>
                </a:solidFill>
                <a:latin typeface="Century Gothic" panose="020B0502020202020204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>
              <a:buFontTx/>
              <a:buNone/>
              <a:defRPr/>
            </a:lvl6pPr>
          </a:lstStyle>
          <a:p>
            <a:pPr lvl="0"/>
            <a:r>
              <a:rPr lang="fr-FR"/>
              <a:t>Change the</a:t>
            </a:r>
            <a:br>
              <a:rPr lang="fr-FR"/>
            </a:br>
            <a:r>
              <a:rPr lang="fr-FR"/>
              <a:t>font style</a:t>
            </a:r>
          </a:p>
          <a:p>
            <a:pPr lvl="0"/>
            <a:endParaRPr lang="fr-FR"/>
          </a:p>
          <a:p>
            <a:pPr lvl="4"/>
            <a:r>
              <a:rPr lang="fr-FR"/>
              <a:t>Body </a:t>
            </a:r>
            <a:r>
              <a:rPr lang="fr-FR" err="1"/>
              <a:t>text</a:t>
            </a:r>
            <a:r>
              <a:rPr lang="fr-FR"/>
              <a:t> in Century Gothic Normal C.8 pt</a:t>
            </a:r>
          </a:p>
          <a:p>
            <a:pPr lvl="3"/>
            <a:r>
              <a:rPr lang="fr-FR"/>
              <a:t>+55%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7FBD117-F991-274C-813B-36D0D672DE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75" y="4613564"/>
            <a:ext cx="413798" cy="8376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1C0E4FA-B56F-B34B-A780-7AD3C0CB89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75" y="4715140"/>
            <a:ext cx="922058" cy="12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671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eux contenu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 userDrawn="1">
            <p:ph type="sldNum" sz="quarter" idx="12"/>
          </p:nvPr>
        </p:nvSpPr>
        <p:spPr>
          <a:xfrm>
            <a:off x="6727825" y="4689656"/>
            <a:ext cx="2057400" cy="203019"/>
          </a:xfrm>
        </p:spPr>
        <p:txBody>
          <a:bodyPr/>
          <a:lstStyle/>
          <a:p>
            <a:fld id="{8C58E995-EB53-9349-8032-2E4630C1CE46}" type="slidenum">
              <a:rPr lang="fr-FR" smtClean="0"/>
              <a:t>‹#›</a:t>
            </a:fld>
            <a:endParaRPr lang="fr-FR"/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F0F6CE5D-426E-BF4A-89EA-44D1FBD08563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358775" y="3205305"/>
            <a:ext cx="1764000" cy="1094470"/>
          </a:xfrm>
          <a:noFill/>
          <a:ln w="9525">
            <a:solidFill>
              <a:srgbClr val="3AE2D8"/>
            </a:solidFill>
          </a:ln>
        </p:spPr>
        <p:txBody>
          <a:bodyPr wrap="square" lIns="0" tIns="0" rIns="0" bIns="0"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0" i="0">
                <a:ln>
                  <a:noFill/>
                </a:ln>
                <a:latin typeface="Georgia" panose="02040502050405020303" pitchFamily="18" charset="0"/>
              </a:defRPr>
            </a:lvl1pPr>
            <a:lvl2pPr algn="ctr">
              <a:lnSpc>
                <a:spcPct val="100000"/>
              </a:lnSpc>
              <a:defRPr sz="1200" b="0" i="0">
                <a:solidFill>
                  <a:srgbClr val="006EF9"/>
                </a:solidFill>
                <a:latin typeface="Georgia" panose="02040502050405020303" pitchFamily="18" charset="0"/>
              </a:defRPr>
            </a:lvl2pPr>
            <a:lvl5pPr>
              <a:lnSpc>
                <a:spcPts val="800"/>
              </a:lnSpc>
              <a:spcBef>
                <a:spcPts val="1000"/>
              </a:spcBef>
              <a:defRPr sz="1200"/>
            </a:lvl5pPr>
          </a:lstStyle>
          <a:p>
            <a:pPr lvl="0"/>
            <a:r>
              <a:rPr lang="fr-FR"/>
              <a:t>Body </a:t>
            </a:r>
            <a:r>
              <a:rPr lang="fr-FR" err="1"/>
              <a:t>text</a:t>
            </a:r>
            <a:r>
              <a:rPr lang="fr-FR"/>
              <a:t> in</a:t>
            </a:r>
          </a:p>
          <a:p>
            <a:pPr lvl="1"/>
            <a:r>
              <a:rPr lang="fr-FR" err="1"/>
              <a:t>Halesworth</a:t>
            </a:r>
            <a:r>
              <a:rPr lang="fr-FR"/>
              <a:t> </a:t>
            </a:r>
            <a:r>
              <a:rPr lang="fr-FR" err="1"/>
              <a:t>eText</a:t>
            </a:r>
            <a:endParaRPr lang="fr-FR"/>
          </a:p>
          <a:p>
            <a:pPr lvl="0"/>
            <a:r>
              <a:rPr lang="fr-FR" err="1"/>
              <a:t>wwxc</a:t>
            </a:r>
            <a:endParaRPr lang="fr-FR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634E5BB2-0391-4C47-808E-761435E28108}"/>
              </a:ext>
            </a:extLst>
          </p:cNvPr>
          <p:cNvSpPr>
            <a:spLocks noGrp="1"/>
          </p:cNvSpPr>
          <p:nvPr userDrawn="1">
            <p:ph type="body" idx="56" hasCustomPrompt="1"/>
          </p:nvPr>
        </p:nvSpPr>
        <p:spPr>
          <a:xfrm>
            <a:off x="360840" y="1863435"/>
            <a:ext cx="1764000" cy="936000"/>
          </a:xfrm>
        </p:spPr>
        <p:txBody>
          <a:bodyPr lIns="108000" rIns="108000">
            <a:noAutofit/>
          </a:bodyPr>
          <a:lstStyle>
            <a:lvl1pPr marL="0" marR="0" indent="0" algn="l" defTabSz="6858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8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Body </a:t>
            </a:r>
            <a:r>
              <a:rPr lang="fr-FR" err="1"/>
              <a:t>text</a:t>
            </a:r>
            <a:r>
              <a:rPr lang="fr-FR"/>
              <a:t> in Century Gothic </a:t>
            </a:r>
          </a:p>
          <a:p>
            <a:pPr lvl="0"/>
            <a:r>
              <a:rPr lang="fr-FR"/>
              <a:t>Normal C.8 pt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EE808136-2C35-3943-B108-D4EB2A62D4D9}"/>
              </a:ext>
            </a:extLst>
          </p:cNvPr>
          <p:cNvSpPr>
            <a:spLocks noGrp="1"/>
          </p:cNvSpPr>
          <p:nvPr userDrawn="1">
            <p:ph type="body" idx="60" hasCustomPrompt="1"/>
          </p:nvPr>
        </p:nvSpPr>
        <p:spPr>
          <a:xfrm>
            <a:off x="360840" y="1342180"/>
            <a:ext cx="1764000" cy="369884"/>
          </a:xfrm>
        </p:spPr>
        <p:txBody>
          <a:bodyPr lIns="108000" rIns="108000">
            <a:no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000" b="1" i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TITLE ON 1 OR</a:t>
            </a:r>
          </a:p>
          <a:p>
            <a:pPr lvl="0"/>
            <a:r>
              <a:rPr lang="fr-FR"/>
              <a:t>2 LINES</a:t>
            </a:r>
          </a:p>
        </p:txBody>
      </p:sp>
      <p:sp>
        <p:nvSpPr>
          <p:cNvPr id="126" name="Content Placeholder 2">
            <a:extLst>
              <a:ext uri="{FF2B5EF4-FFF2-40B4-BE49-F238E27FC236}">
                <a16:creationId xmlns:a16="http://schemas.microsoft.com/office/drawing/2014/main" id="{108BB867-A29F-9A4A-AA58-48490EF55F0F}"/>
              </a:ext>
            </a:extLst>
          </p:cNvPr>
          <p:cNvSpPr>
            <a:spLocks noGrp="1"/>
          </p:cNvSpPr>
          <p:nvPr userDrawn="1">
            <p:ph idx="61" hasCustomPrompt="1"/>
          </p:nvPr>
        </p:nvSpPr>
        <p:spPr>
          <a:xfrm>
            <a:off x="7021225" y="3205305"/>
            <a:ext cx="1764000" cy="1094470"/>
          </a:xfrm>
          <a:noFill/>
          <a:ln w="9525">
            <a:solidFill>
              <a:srgbClr val="3AE2D8"/>
            </a:solidFill>
          </a:ln>
        </p:spPr>
        <p:txBody>
          <a:bodyPr wrap="square" lIns="0" tIns="0" rIns="0" bIns="0"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0" i="0">
                <a:ln>
                  <a:noFill/>
                </a:ln>
                <a:latin typeface="Georgia" panose="02040502050405020303" pitchFamily="18" charset="0"/>
              </a:defRPr>
            </a:lvl1pPr>
            <a:lvl2pPr algn="ctr">
              <a:lnSpc>
                <a:spcPct val="100000"/>
              </a:lnSpc>
              <a:defRPr sz="1200" b="0" i="0">
                <a:solidFill>
                  <a:srgbClr val="006EF9"/>
                </a:solidFill>
                <a:latin typeface="Georgia" panose="02040502050405020303" pitchFamily="18" charset="0"/>
              </a:defRPr>
            </a:lvl2pPr>
            <a:lvl5pPr>
              <a:lnSpc>
                <a:spcPts val="800"/>
              </a:lnSpc>
              <a:spcBef>
                <a:spcPts val="1000"/>
              </a:spcBef>
              <a:defRPr sz="1200"/>
            </a:lvl5pPr>
          </a:lstStyle>
          <a:p>
            <a:pPr lvl="0"/>
            <a:r>
              <a:rPr lang="fr-FR"/>
              <a:t>Body </a:t>
            </a:r>
            <a:r>
              <a:rPr lang="fr-FR" err="1"/>
              <a:t>text</a:t>
            </a:r>
            <a:r>
              <a:rPr lang="fr-FR"/>
              <a:t> in</a:t>
            </a:r>
          </a:p>
          <a:p>
            <a:pPr lvl="1"/>
            <a:r>
              <a:rPr lang="fr-FR" err="1"/>
              <a:t>Halesworth</a:t>
            </a:r>
            <a:r>
              <a:rPr lang="fr-FR"/>
              <a:t> </a:t>
            </a:r>
            <a:r>
              <a:rPr lang="fr-FR" err="1"/>
              <a:t>eText</a:t>
            </a:r>
            <a:endParaRPr lang="fr-FR"/>
          </a:p>
          <a:p>
            <a:pPr lvl="0"/>
            <a:r>
              <a:rPr lang="fr-FR" err="1"/>
              <a:t>wwxc</a:t>
            </a:r>
            <a:endParaRPr lang="fr-FR"/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8F42E2F8-E50C-5E48-B943-E4EC5688BC8F}"/>
              </a:ext>
            </a:extLst>
          </p:cNvPr>
          <p:cNvSpPr>
            <a:spLocks noGrp="1"/>
          </p:cNvSpPr>
          <p:nvPr userDrawn="1">
            <p:ph type="body" idx="62" hasCustomPrompt="1"/>
          </p:nvPr>
        </p:nvSpPr>
        <p:spPr>
          <a:xfrm>
            <a:off x="7023290" y="1863435"/>
            <a:ext cx="1764000" cy="936000"/>
          </a:xfrm>
        </p:spPr>
        <p:txBody>
          <a:bodyPr lIns="108000" rIns="108000">
            <a:noAutofit/>
          </a:bodyPr>
          <a:lstStyle>
            <a:lvl1pPr marL="0" marR="0" indent="0" algn="l" defTabSz="6858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8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Body </a:t>
            </a:r>
            <a:r>
              <a:rPr lang="fr-FR" err="1"/>
              <a:t>text</a:t>
            </a:r>
            <a:r>
              <a:rPr lang="fr-FR"/>
              <a:t> in Century Gothic </a:t>
            </a:r>
          </a:p>
          <a:p>
            <a:pPr lvl="0"/>
            <a:r>
              <a:rPr lang="fr-FR"/>
              <a:t>Normal C.8 pt</a:t>
            </a:r>
          </a:p>
        </p:txBody>
      </p:sp>
      <p:sp>
        <p:nvSpPr>
          <p:cNvPr id="128" name="Text Placeholder 2">
            <a:extLst>
              <a:ext uri="{FF2B5EF4-FFF2-40B4-BE49-F238E27FC236}">
                <a16:creationId xmlns:a16="http://schemas.microsoft.com/office/drawing/2014/main" id="{3EA7ED8E-BF7E-A546-A209-8041B996EC25}"/>
              </a:ext>
            </a:extLst>
          </p:cNvPr>
          <p:cNvSpPr>
            <a:spLocks noGrp="1"/>
          </p:cNvSpPr>
          <p:nvPr userDrawn="1">
            <p:ph type="body" idx="63" hasCustomPrompt="1"/>
          </p:nvPr>
        </p:nvSpPr>
        <p:spPr>
          <a:xfrm>
            <a:off x="7023290" y="1342180"/>
            <a:ext cx="1764000" cy="369884"/>
          </a:xfrm>
        </p:spPr>
        <p:txBody>
          <a:bodyPr lIns="108000" rIns="108000">
            <a:no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000" b="1" i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TITLE ON 1 OR</a:t>
            </a:r>
          </a:p>
          <a:p>
            <a:pPr lvl="0"/>
            <a:r>
              <a:rPr lang="fr-FR"/>
              <a:t>2 LINES</a:t>
            </a:r>
          </a:p>
        </p:txBody>
      </p:sp>
      <p:sp>
        <p:nvSpPr>
          <p:cNvPr id="134" name="Content Placeholder 2">
            <a:extLst>
              <a:ext uri="{FF2B5EF4-FFF2-40B4-BE49-F238E27FC236}">
                <a16:creationId xmlns:a16="http://schemas.microsoft.com/office/drawing/2014/main" id="{9DACEFCC-1DA7-B948-8FB0-6902BF9E6B4A}"/>
              </a:ext>
            </a:extLst>
          </p:cNvPr>
          <p:cNvSpPr>
            <a:spLocks noGrp="1"/>
          </p:cNvSpPr>
          <p:nvPr userDrawn="1">
            <p:ph idx="64" hasCustomPrompt="1"/>
          </p:nvPr>
        </p:nvSpPr>
        <p:spPr>
          <a:xfrm>
            <a:off x="2579592" y="3205305"/>
            <a:ext cx="1764000" cy="1094470"/>
          </a:xfrm>
          <a:noFill/>
          <a:ln w="9525">
            <a:solidFill>
              <a:srgbClr val="3AE2D8"/>
            </a:solidFill>
          </a:ln>
        </p:spPr>
        <p:txBody>
          <a:bodyPr wrap="square" lIns="0" tIns="0" rIns="0" bIns="0"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0" i="0">
                <a:ln>
                  <a:noFill/>
                </a:ln>
                <a:latin typeface="Georgia" panose="02040502050405020303" pitchFamily="18" charset="0"/>
              </a:defRPr>
            </a:lvl1pPr>
            <a:lvl2pPr algn="ctr">
              <a:lnSpc>
                <a:spcPct val="100000"/>
              </a:lnSpc>
              <a:defRPr sz="1200" b="0" i="0">
                <a:solidFill>
                  <a:srgbClr val="006EF9"/>
                </a:solidFill>
                <a:latin typeface="Georgia" panose="02040502050405020303" pitchFamily="18" charset="0"/>
              </a:defRPr>
            </a:lvl2pPr>
            <a:lvl5pPr>
              <a:lnSpc>
                <a:spcPts val="800"/>
              </a:lnSpc>
              <a:spcBef>
                <a:spcPts val="1000"/>
              </a:spcBef>
              <a:defRPr sz="1200"/>
            </a:lvl5pPr>
          </a:lstStyle>
          <a:p>
            <a:pPr lvl="0"/>
            <a:r>
              <a:rPr lang="fr-FR"/>
              <a:t>Body </a:t>
            </a:r>
            <a:r>
              <a:rPr lang="fr-FR" err="1"/>
              <a:t>text</a:t>
            </a:r>
            <a:r>
              <a:rPr lang="fr-FR"/>
              <a:t> in</a:t>
            </a:r>
          </a:p>
          <a:p>
            <a:pPr lvl="1"/>
            <a:r>
              <a:rPr lang="fr-FR" err="1"/>
              <a:t>Halesworth</a:t>
            </a:r>
            <a:r>
              <a:rPr lang="fr-FR"/>
              <a:t> </a:t>
            </a:r>
            <a:r>
              <a:rPr lang="fr-FR" err="1"/>
              <a:t>eText</a:t>
            </a:r>
            <a:endParaRPr lang="fr-FR"/>
          </a:p>
          <a:p>
            <a:pPr lvl="0"/>
            <a:r>
              <a:rPr lang="fr-FR" err="1"/>
              <a:t>wwxc</a:t>
            </a:r>
            <a:endParaRPr lang="fr-FR"/>
          </a:p>
        </p:txBody>
      </p:sp>
      <p:sp>
        <p:nvSpPr>
          <p:cNvPr id="135" name="Text Placeholder 2">
            <a:extLst>
              <a:ext uri="{FF2B5EF4-FFF2-40B4-BE49-F238E27FC236}">
                <a16:creationId xmlns:a16="http://schemas.microsoft.com/office/drawing/2014/main" id="{D7FFF9AA-DEA2-7F46-8D24-7B63F3B75DDF}"/>
              </a:ext>
            </a:extLst>
          </p:cNvPr>
          <p:cNvSpPr>
            <a:spLocks noGrp="1"/>
          </p:cNvSpPr>
          <p:nvPr userDrawn="1">
            <p:ph type="body" idx="65" hasCustomPrompt="1"/>
          </p:nvPr>
        </p:nvSpPr>
        <p:spPr>
          <a:xfrm>
            <a:off x="2581657" y="1863434"/>
            <a:ext cx="1764000" cy="936000"/>
          </a:xfrm>
        </p:spPr>
        <p:txBody>
          <a:bodyPr lIns="108000" rIns="108000">
            <a:noAutofit/>
          </a:bodyPr>
          <a:lstStyle>
            <a:lvl1pPr marL="0" marR="0" indent="0" algn="l" defTabSz="6858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8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Body </a:t>
            </a:r>
            <a:r>
              <a:rPr lang="fr-FR" err="1"/>
              <a:t>text</a:t>
            </a:r>
            <a:r>
              <a:rPr lang="fr-FR"/>
              <a:t> in Century Gothic </a:t>
            </a:r>
          </a:p>
          <a:p>
            <a:pPr lvl="0"/>
            <a:r>
              <a:rPr lang="fr-FR"/>
              <a:t>Normal C.8 pt</a:t>
            </a:r>
          </a:p>
        </p:txBody>
      </p:sp>
      <p:sp>
        <p:nvSpPr>
          <p:cNvPr id="136" name="Text Placeholder 2">
            <a:extLst>
              <a:ext uri="{FF2B5EF4-FFF2-40B4-BE49-F238E27FC236}">
                <a16:creationId xmlns:a16="http://schemas.microsoft.com/office/drawing/2014/main" id="{99BFBDD1-30AA-4649-9F1E-82F3DFF88E6E}"/>
              </a:ext>
            </a:extLst>
          </p:cNvPr>
          <p:cNvSpPr>
            <a:spLocks noGrp="1"/>
          </p:cNvSpPr>
          <p:nvPr userDrawn="1">
            <p:ph type="body" idx="66" hasCustomPrompt="1"/>
          </p:nvPr>
        </p:nvSpPr>
        <p:spPr>
          <a:xfrm>
            <a:off x="2581657" y="1342180"/>
            <a:ext cx="1764000" cy="369884"/>
          </a:xfrm>
        </p:spPr>
        <p:txBody>
          <a:bodyPr lIns="108000" rIns="108000">
            <a:no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000" b="1" i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TITLE ON 1 OR</a:t>
            </a:r>
          </a:p>
          <a:p>
            <a:pPr lvl="0"/>
            <a:r>
              <a:rPr lang="fr-FR"/>
              <a:t>2 LINES</a:t>
            </a:r>
          </a:p>
        </p:txBody>
      </p:sp>
      <p:sp>
        <p:nvSpPr>
          <p:cNvPr id="142" name="Content Placeholder 2">
            <a:extLst>
              <a:ext uri="{FF2B5EF4-FFF2-40B4-BE49-F238E27FC236}">
                <a16:creationId xmlns:a16="http://schemas.microsoft.com/office/drawing/2014/main" id="{473C5877-ED37-9B4B-9732-71E41A48398A}"/>
              </a:ext>
            </a:extLst>
          </p:cNvPr>
          <p:cNvSpPr>
            <a:spLocks noGrp="1"/>
          </p:cNvSpPr>
          <p:nvPr userDrawn="1">
            <p:ph idx="67" hasCustomPrompt="1"/>
          </p:nvPr>
        </p:nvSpPr>
        <p:spPr>
          <a:xfrm>
            <a:off x="4800409" y="3205305"/>
            <a:ext cx="1764000" cy="1094470"/>
          </a:xfrm>
          <a:noFill/>
          <a:ln w="9525">
            <a:solidFill>
              <a:srgbClr val="3AE2D8"/>
            </a:solidFill>
          </a:ln>
        </p:spPr>
        <p:txBody>
          <a:bodyPr wrap="square" lIns="0" tIns="0" rIns="0" bIns="0"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0" i="0">
                <a:ln>
                  <a:noFill/>
                </a:ln>
                <a:latin typeface="Georgia" panose="02040502050405020303" pitchFamily="18" charset="0"/>
              </a:defRPr>
            </a:lvl1pPr>
            <a:lvl2pPr algn="ctr">
              <a:lnSpc>
                <a:spcPct val="100000"/>
              </a:lnSpc>
              <a:defRPr sz="1200" b="0" i="0">
                <a:solidFill>
                  <a:srgbClr val="006EF9"/>
                </a:solidFill>
                <a:latin typeface="Georgia" panose="02040502050405020303" pitchFamily="18" charset="0"/>
              </a:defRPr>
            </a:lvl2pPr>
            <a:lvl5pPr>
              <a:lnSpc>
                <a:spcPts val="800"/>
              </a:lnSpc>
              <a:spcBef>
                <a:spcPts val="1000"/>
              </a:spcBef>
              <a:defRPr sz="1200"/>
            </a:lvl5pPr>
          </a:lstStyle>
          <a:p>
            <a:pPr lvl="0"/>
            <a:r>
              <a:rPr lang="fr-FR"/>
              <a:t>Body </a:t>
            </a:r>
            <a:r>
              <a:rPr lang="fr-FR" err="1"/>
              <a:t>text</a:t>
            </a:r>
            <a:r>
              <a:rPr lang="fr-FR"/>
              <a:t> in</a:t>
            </a:r>
          </a:p>
          <a:p>
            <a:pPr lvl="1"/>
            <a:r>
              <a:rPr lang="fr-FR" err="1"/>
              <a:t>Halesworth</a:t>
            </a:r>
            <a:r>
              <a:rPr lang="fr-FR"/>
              <a:t> </a:t>
            </a:r>
            <a:r>
              <a:rPr lang="fr-FR" err="1"/>
              <a:t>eText</a:t>
            </a:r>
            <a:endParaRPr lang="fr-FR"/>
          </a:p>
          <a:p>
            <a:pPr lvl="0"/>
            <a:r>
              <a:rPr lang="fr-FR" err="1"/>
              <a:t>wwxc</a:t>
            </a:r>
            <a:endParaRPr lang="fr-FR"/>
          </a:p>
        </p:txBody>
      </p:sp>
      <p:sp>
        <p:nvSpPr>
          <p:cNvPr id="143" name="Text Placeholder 2">
            <a:extLst>
              <a:ext uri="{FF2B5EF4-FFF2-40B4-BE49-F238E27FC236}">
                <a16:creationId xmlns:a16="http://schemas.microsoft.com/office/drawing/2014/main" id="{2B46240D-E886-B748-BE9E-BFD4B64EC1BC}"/>
              </a:ext>
            </a:extLst>
          </p:cNvPr>
          <p:cNvSpPr>
            <a:spLocks noGrp="1"/>
          </p:cNvSpPr>
          <p:nvPr userDrawn="1">
            <p:ph type="body" idx="68" hasCustomPrompt="1"/>
          </p:nvPr>
        </p:nvSpPr>
        <p:spPr>
          <a:xfrm>
            <a:off x="4802474" y="1863435"/>
            <a:ext cx="1764000" cy="936000"/>
          </a:xfrm>
        </p:spPr>
        <p:txBody>
          <a:bodyPr lIns="108000" rIns="108000">
            <a:noAutofit/>
          </a:bodyPr>
          <a:lstStyle>
            <a:lvl1pPr marL="0" marR="0" indent="0" algn="l" defTabSz="6858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8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Body </a:t>
            </a:r>
            <a:r>
              <a:rPr lang="fr-FR" err="1"/>
              <a:t>text</a:t>
            </a:r>
            <a:r>
              <a:rPr lang="fr-FR"/>
              <a:t> in Century Gothic </a:t>
            </a:r>
          </a:p>
          <a:p>
            <a:pPr lvl="0"/>
            <a:r>
              <a:rPr lang="fr-FR"/>
              <a:t>Normal C.8 pt</a:t>
            </a:r>
          </a:p>
        </p:txBody>
      </p:sp>
      <p:sp>
        <p:nvSpPr>
          <p:cNvPr id="144" name="Text Placeholder 2">
            <a:extLst>
              <a:ext uri="{FF2B5EF4-FFF2-40B4-BE49-F238E27FC236}">
                <a16:creationId xmlns:a16="http://schemas.microsoft.com/office/drawing/2014/main" id="{F8B48B8D-CE33-2046-B155-FEE974074314}"/>
              </a:ext>
            </a:extLst>
          </p:cNvPr>
          <p:cNvSpPr>
            <a:spLocks noGrp="1"/>
          </p:cNvSpPr>
          <p:nvPr userDrawn="1">
            <p:ph type="body" idx="69" hasCustomPrompt="1"/>
          </p:nvPr>
        </p:nvSpPr>
        <p:spPr>
          <a:xfrm>
            <a:off x="4802474" y="1342180"/>
            <a:ext cx="1764000" cy="369884"/>
          </a:xfrm>
        </p:spPr>
        <p:txBody>
          <a:bodyPr lIns="108000" rIns="108000">
            <a:no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000" b="1" i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TITLE ON 1 OR</a:t>
            </a:r>
          </a:p>
          <a:p>
            <a:pPr lvl="0"/>
            <a:r>
              <a:rPr lang="fr-FR"/>
              <a:t>2 LINES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E00661FF-90B0-324D-93BD-B288965C1898}"/>
              </a:ext>
            </a:extLst>
          </p:cNvPr>
          <p:cNvSpPr>
            <a:spLocks noGrp="1"/>
          </p:cNvSpPr>
          <p:nvPr>
            <p:ph sz="half" idx="27" hasCustomPrompt="1"/>
          </p:nvPr>
        </p:nvSpPr>
        <p:spPr>
          <a:xfrm>
            <a:off x="358775" y="413243"/>
            <a:ext cx="3988636" cy="637183"/>
          </a:xfrm>
        </p:spPr>
        <p:txBody>
          <a:bodyPr/>
          <a:lstStyle>
            <a:lvl1pPr>
              <a:lnSpc>
                <a:spcPts val="1500"/>
              </a:lnSpc>
              <a:defRPr sz="1400" b="1" i="0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>
              <a:lnSpc>
                <a:spcPts val="1500"/>
              </a:lnSpc>
              <a:defRPr sz="14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400"/>
              </a:lnSpc>
              <a:spcBef>
                <a:spcPts val="0"/>
              </a:spcBef>
              <a:buClr>
                <a:schemeClr val="accent2"/>
              </a:buClr>
              <a:buSzPct val="110000"/>
              <a:buFontTx/>
              <a:buNone/>
              <a:defRPr sz="1400" b="0" i="0">
                <a:solidFill>
                  <a:schemeClr val="tx1"/>
                </a:solidFill>
                <a:latin typeface="Trenda Light" pitchFamily="2" charset="77"/>
              </a:defRPr>
            </a:lvl3pPr>
            <a:lvl4pPr>
              <a:lnSpc>
                <a:spcPts val="1300"/>
              </a:lnSpc>
              <a:spcBef>
                <a:spcPts val="0"/>
              </a:spcBef>
              <a:buClr>
                <a:schemeClr val="accent2"/>
              </a:buClr>
              <a:defRPr sz="1000" b="1" i="0">
                <a:solidFill>
                  <a:schemeClr val="tx1"/>
                </a:solidFill>
                <a:latin typeface="Trenda" pitchFamily="2" charset="77"/>
              </a:defRPr>
            </a:lvl4pPr>
            <a:lvl5pPr>
              <a:lnSpc>
                <a:spcPct val="100000"/>
              </a:lnSpc>
              <a:defRPr sz="700" b="0" i="0">
                <a:solidFill>
                  <a:schemeClr val="tx1"/>
                </a:solidFill>
                <a:latin typeface="Trenda Regular It" pitchFamily="2" charset="77"/>
              </a:defRPr>
            </a:lvl5pPr>
            <a:lvl6pPr>
              <a:lnSpc>
                <a:spcPts val="1200"/>
              </a:lnSpc>
              <a:spcBef>
                <a:spcPts val="0"/>
              </a:spcBef>
              <a:defRPr sz="900"/>
            </a:lvl6pPr>
          </a:lstStyle>
          <a:p>
            <a:pPr lvl="0"/>
            <a:r>
              <a:rPr lang="fr-FR"/>
              <a:t>SLIDE TITLE</a:t>
            </a:r>
          </a:p>
          <a:p>
            <a:pPr lvl="1"/>
            <a:r>
              <a:rPr lang="fr-FR"/>
              <a:t>SUBTITLE </a:t>
            </a:r>
          </a:p>
          <a:p>
            <a:pPr lvl="1"/>
            <a:r>
              <a:rPr lang="fr-FR"/>
              <a:t>OF CHAPTER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F764C2B7-C537-BF47-AA1B-CD9B5C19CD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75" y="4613564"/>
            <a:ext cx="413798" cy="83762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5D1F2D8-29C9-E64F-A9A3-62A73F8D2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75" y="4715140"/>
            <a:ext cx="922058" cy="12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1559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33641" y="1791832"/>
            <a:ext cx="4951584" cy="2559017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>
            <a:lvl1pPr algn="l">
              <a:lnSpc>
                <a:spcPts val="4400"/>
              </a:lnSpc>
              <a:spcBef>
                <a:spcPts val="0"/>
              </a:spcBef>
              <a:defRPr sz="4200">
                <a:ln>
                  <a:noFill/>
                </a:ln>
              </a:defRPr>
            </a:lvl1pPr>
            <a:lvl3pPr>
              <a:spcBef>
                <a:spcPts val="2000"/>
              </a:spcBef>
              <a:defRPr b="0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5pPr>
              <a:lnSpc>
                <a:spcPts val="1200"/>
              </a:lnSpc>
              <a:spcBef>
                <a:spcPts val="2000"/>
              </a:spcBef>
              <a:defRPr sz="900" b="0" i="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fr-FR" err="1"/>
              <a:t>Title</a:t>
            </a:r>
            <a:r>
              <a:rPr lang="fr-FR"/>
              <a:t> on 1 line</a:t>
            </a:r>
          </a:p>
          <a:p>
            <a:pPr lvl="0"/>
            <a:r>
              <a:rPr lang="fr-FR"/>
              <a:t>or 2 </a:t>
            </a:r>
            <a:r>
              <a:rPr lang="fr-FR" err="1"/>
              <a:t>lines</a:t>
            </a:r>
            <a:endParaRPr lang="fr-FR"/>
          </a:p>
          <a:p>
            <a:pPr lvl="0"/>
            <a:r>
              <a:rPr lang="fr-FR"/>
              <a:t>or 3 </a:t>
            </a:r>
            <a:r>
              <a:rPr lang="fr-FR" err="1"/>
              <a:t>lines</a:t>
            </a:r>
            <a:endParaRPr lang="fr-FR"/>
          </a:p>
          <a:p>
            <a:pPr lvl="4"/>
            <a:r>
              <a:rPr lang="fr-FR"/>
              <a:t>Body copy. </a:t>
            </a:r>
            <a:r>
              <a:rPr lang="fr-FR" err="1"/>
              <a:t>Dolor</a:t>
            </a:r>
            <a:r>
              <a:rPr lang="fr-FR"/>
              <a:t> sit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  <a:br>
              <a:rPr lang="fr-FR"/>
            </a:br>
            <a:r>
              <a:rPr lang="fr-FR"/>
              <a:t>Sed non </a:t>
            </a:r>
            <a:r>
              <a:rPr lang="fr-FR" err="1"/>
              <a:t>risus</a:t>
            </a:r>
            <a:r>
              <a:rPr lang="fr-FR"/>
              <a:t>. Suspendisse </a:t>
            </a:r>
            <a:r>
              <a:rPr lang="fr-FR" err="1"/>
              <a:t>lectus</a:t>
            </a:r>
            <a:r>
              <a:rPr lang="fr-FR"/>
              <a:t> </a:t>
            </a:r>
            <a:r>
              <a:rPr lang="fr-FR" err="1"/>
              <a:t>tortor</a:t>
            </a:r>
            <a:r>
              <a:rPr lang="fr-FR"/>
              <a:t>, </a:t>
            </a:r>
            <a:r>
              <a:rPr lang="fr-FR" err="1"/>
              <a:t>dignissim</a:t>
            </a:r>
            <a:r>
              <a:rPr lang="fr-FR"/>
              <a:t>,</a:t>
            </a:r>
            <a:br>
              <a:rPr lang="fr-FR"/>
            </a:br>
            <a:r>
              <a:rPr lang="fr-FR" err="1"/>
              <a:t>adipiscing</a:t>
            </a:r>
            <a:r>
              <a:rPr lang="fr-FR"/>
              <a:t> nec, </a:t>
            </a:r>
            <a:r>
              <a:rPr lang="fr-FR" err="1"/>
              <a:t>ultricies</a:t>
            </a:r>
            <a:r>
              <a:rPr lang="fr-FR"/>
              <a:t> </a:t>
            </a:r>
            <a:r>
              <a:rPr lang="fr-FR" err="1"/>
              <a:t>sed</a:t>
            </a:r>
            <a:r>
              <a:rPr lang="fr-FR"/>
              <a:t>, </a:t>
            </a:r>
            <a:r>
              <a:rPr lang="fr-FR" err="1"/>
              <a:t>dolor</a:t>
            </a:r>
            <a:r>
              <a:rPr lang="fr-FR"/>
              <a:t>. </a:t>
            </a:r>
            <a:r>
              <a:rPr lang="fr-FR" err="1"/>
              <a:t>Cras</a:t>
            </a:r>
            <a:r>
              <a:rPr lang="fr-FR"/>
              <a:t> </a:t>
            </a:r>
            <a:r>
              <a:rPr lang="fr-FR" err="1"/>
              <a:t>elementum</a:t>
            </a:r>
            <a:r>
              <a:rPr lang="fr-FR"/>
              <a:t> </a:t>
            </a:r>
            <a:r>
              <a:rPr lang="fr-FR" err="1"/>
              <a:t>ultrices</a:t>
            </a:r>
            <a:r>
              <a:rPr lang="fr-FR"/>
              <a:t> diam.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27825" y="4689656"/>
            <a:ext cx="2057400" cy="203019"/>
          </a:xfrm>
        </p:spPr>
        <p:txBody>
          <a:bodyPr/>
          <a:lstStyle/>
          <a:p>
            <a:fld id="{8C58E995-EB53-9349-8032-2E4630C1CE46}" type="slidenum">
              <a:rPr lang="fr-FR" smtClean="0"/>
              <a:t>‹#›</a:t>
            </a:fld>
            <a:endParaRPr lang="fr-FR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1E98151B-3F41-D543-B37B-E12C28C91B8A}"/>
              </a:ext>
            </a:extLst>
          </p:cNvPr>
          <p:cNvSpPr>
            <a:spLocks noGrp="1"/>
          </p:cNvSpPr>
          <p:nvPr>
            <p:ph sz="half" idx="27" hasCustomPrompt="1"/>
          </p:nvPr>
        </p:nvSpPr>
        <p:spPr>
          <a:xfrm>
            <a:off x="358775" y="413243"/>
            <a:ext cx="1720800" cy="637183"/>
          </a:xfrm>
        </p:spPr>
        <p:txBody>
          <a:bodyPr/>
          <a:lstStyle>
            <a:lvl1pPr>
              <a:lnSpc>
                <a:spcPts val="1500"/>
              </a:lnSpc>
              <a:defRPr sz="1400" b="1" i="0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>
              <a:lnSpc>
                <a:spcPts val="1500"/>
              </a:lnSpc>
              <a:defRPr sz="14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400"/>
              </a:lnSpc>
              <a:spcBef>
                <a:spcPts val="0"/>
              </a:spcBef>
              <a:buClr>
                <a:schemeClr val="accent2"/>
              </a:buClr>
              <a:buSzPct val="110000"/>
              <a:buFontTx/>
              <a:buNone/>
              <a:defRPr sz="1400" b="0" i="0">
                <a:solidFill>
                  <a:schemeClr val="tx1"/>
                </a:solidFill>
                <a:latin typeface="Trenda Light" pitchFamily="2" charset="77"/>
              </a:defRPr>
            </a:lvl3pPr>
            <a:lvl4pPr>
              <a:lnSpc>
                <a:spcPts val="1300"/>
              </a:lnSpc>
              <a:spcBef>
                <a:spcPts val="0"/>
              </a:spcBef>
              <a:buClr>
                <a:schemeClr val="accent2"/>
              </a:buClr>
              <a:defRPr sz="1000" b="1" i="0">
                <a:solidFill>
                  <a:schemeClr val="tx1"/>
                </a:solidFill>
                <a:latin typeface="Trenda" pitchFamily="2" charset="77"/>
              </a:defRPr>
            </a:lvl4pPr>
            <a:lvl5pPr>
              <a:lnSpc>
                <a:spcPct val="100000"/>
              </a:lnSpc>
              <a:defRPr sz="700" b="0" i="0">
                <a:solidFill>
                  <a:schemeClr val="tx1"/>
                </a:solidFill>
                <a:latin typeface="Trenda Regular It" pitchFamily="2" charset="77"/>
              </a:defRPr>
            </a:lvl5pPr>
            <a:lvl6pPr>
              <a:lnSpc>
                <a:spcPts val="1200"/>
              </a:lnSpc>
              <a:spcBef>
                <a:spcPts val="0"/>
              </a:spcBef>
              <a:defRPr sz="900"/>
            </a:lvl6pPr>
          </a:lstStyle>
          <a:p>
            <a:pPr lvl="0"/>
            <a:r>
              <a:rPr lang="fr-FR"/>
              <a:t>SLIDE TITLE</a:t>
            </a:r>
          </a:p>
          <a:p>
            <a:pPr lvl="1"/>
            <a:r>
              <a:rPr lang="fr-FR"/>
              <a:t>SUBTITLE </a:t>
            </a:r>
          </a:p>
          <a:p>
            <a:pPr lvl="1"/>
            <a:r>
              <a:rPr lang="fr-FR"/>
              <a:t>OF CHAPTER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C48488D-6960-3644-9802-696B04803E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75" y="4613564"/>
            <a:ext cx="413798" cy="837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D5C0857-EB24-0B45-9BF9-1EA5E0E4E7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75" y="4715140"/>
            <a:ext cx="922058" cy="12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672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eux contenus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8E995-EB53-9349-8032-2E4630C1CE46}" type="slidenum">
              <a:rPr lang="fr-FR" smtClean="0"/>
              <a:t>‹#›</a:t>
            </a:fld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1F51AC64-76C3-4845-85AB-8C095B64E60F}"/>
              </a:ext>
            </a:extLst>
          </p:cNvPr>
          <p:cNvSpPr/>
          <p:nvPr userDrawn="1"/>
        </p:nvSpPr>
        <p:spPr>
          <a:xfrm>
            <a:off x="-1615973" y="-1791181"/>
            <a:ext cx="4019189" cy="4019189"/>
          </a:xfrm>
          <a:prstGeom prst="ellipse">
            <a:avLst/>
          </a:prstGeom>
          <a:noFill/>
          <a:ln w="12700">
            <a:solidFill>
              <a:srgbClr val="3AE2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EB1DEC8-3369-E141-BB28-F4E7CA1DA221}"/>
              </a:ext>
            </a:extLst>
          </p:cNvPr>
          <p:cNvSpPr>
            <a:spLocks noGrp="1"/>
          </p:cNvSpPr>
          <p:nvPr>
            <p:ph sz="half" idx="25" hasCustomPrompt="1"/>
          </p:nvPr>
        </p:nvSpPr>
        <p:spPr>
          <a:xfrm>
            <a:off x="2535109" y="1233580"/>
            <a:ext cx="6250116" cy="3210972"/>
          </a:xfrm>
        </p:spPr>
        <p:txBody>
          <a:bodyPr/>
          <a:lstStyle>
            <a:lvl1pPr>
              <a:lnSpc>
                <a:spcPts val="1300"/>
              </a:lnSpc>
              <a:defRPr sz="1000" b="0" i="0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>
              <a:defRPr sz="1100">
                <a:solidFill>
                  <a:schemeClr val="tx1"/>
                </a:solidFill>
                <a:latin typeface="Trenda" pitchFamily="2" charset="77"/>
              </a:defRPr>
            </a:lvl2pPr>
            <a:lvl3pPr marL="0" indent="0">
              <a:lnSpc>
                <a:spcPts val="1300"/>
              </a:lnSpc>
              <a:spcBef>
                <a:spcPts val="0"/>
              </a:spcBef>
              <a:buClr>
                <a:schemeClr val="accent2"/>
              </a:buClr>
              <a:buSzPct val="110000"/>
              <a:buFontTx/>
              <a:buNone/>
              <a:defRPr sz="1000" b="0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>
              <a:lnSpc>
                <a:spcPts val="1300"/>
              </a:lnSpc>
              <a:spcBef>
                <a:spcPts val="0"/>
              </a:spcBef>
              <a:buClr>
                <a:srgbClr val="DF9E80"/>
              </a:buClr>
              <a:defRPr sz="1000" b="1" i="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>
              <a:lnSpc>
                <a:spcPct val="100000"/>
              </a:lnSpc>
              <a:defRPr sz="700" b="0" i="0">
                <a:solidFill>
                  <a:schemeClr val="tx1"/>
                </a:solidFill>
                <a:latin typeface="Trenda Regular It" pitchFamily="2" charset="77"/>
              </a:defRPr>
            </a:lvl5pPr>
            <a:lvl6pPr>
              <a:lnSpc>
                <a:spcPts val="1200"/>
              </a:lnSpc>
              <a:spcBef>
                <a:spcPts val="0"/>
              </a:spcBef>
              <a:defRPr sz="900" b="0" i="0">
                <a:latin typeface="Century Gothic" panose="020B0502020202020204" pitchFamily="34" charset="0"/>
              </a:defRPr>
            </a:lvl6pPr>
          </a:lstStyle>
          <a:p>
            <a:pPr lvl="0"/>
            <a:r>
              <a:rPr lang="fr-FR"/>
              <a:t>CLICK TO CHANGE THE STYLE</a:t>
            </a:r>
            <a:br>
              <a:rPr lang="fr-FR"/>
            </a:br>
            <a:r>
              <a:rPr lang="fr-FR"/>
              <a:t>OF MASK TEXT</a:t>
            </a:r>
            <a:br>
              <a:rPr lang="fr-FR"/>
            </a:b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br>
              <a:rPr lang="fr-FR"/>
            </a:br>
            <a:endParaRPr lang="fr-FR"/>
          </a:p>
          <a:p>
            <a:pPr lvl="5"/>
            <a:r>
              <a:rPr lang="fr-FR"/>
              <a:t>Body </a:t>
            </a:r>
            <a:r>
              <a:rPr lang="fr-FR" err="1"/>
              <a:t>text</a:t>
            </a:r>
            <a:endParaRPr lang="fr-FR"/>
          </a:p>
          <a:p>
            <a:pPr lvl="5"/>
            <a:endParaRPr lang="fr-FR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A67FC329-3BE0-EA4D-86F8-62AE0C2FD5B6}"/>
              </a:ext>
            </a:extLst>
          </p:cNvPr>
          <p:cNvSpPr>
            <a:spLocks noGrp="1"/>
          </p:cNvSpPr>
          <p:nvPr>
            <p:ph sz="half" idx="27" hasCustomPrompt="1"/>
          </p:nvPr>
        </p:nvSpPr>
        <p:spPr>
          <a:xfrm>
            <a:off x="358775" y="413243"/>
            <a:ext cx="1720800" cy="637183"/>
          </a:xfrm>
        </p:spPr>
        <p:txBody>
          <a:bodyPr/>
          <a:lstStyle>
            <a:lvl1pPr>
              <a:lnSpc>
                <a:spcPts val="1500"/>
              </a:lnSpc>
              <a:defRPr sz="1400" b="1" i="0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>
              <a:lnSpc>
                <a:spcPts val="1500"/>
              </a:lnSpc>
              <a:defRPr sz="14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400"/>
              </a:lnSpc>
              <a:spcBef>
                <a:spcPts val="0"/>
              </a:spcBef>
              <a:buClr>
                <a:schemeClr val="accent2"/>
              </a:buClr>
              <a:buSzPct val="110000"/>
              <a:buFontTx/>
              <a:buNone/>
              <a:defRPr sz="1400" b="0" i="0">
                <a:solidFill>
                  <a:schemeClr val="tx1"/>
                </a:solidFill>
                <a:latin typeface="Trenda Light" pitchFamily="2" charset="77"/>
              </a:defRPr>
            </a:lvl3pPr>
            <a:lvl4pPr>
              <a:lnSpc>
                <a:spcPts val="1300"/>
              </a:lnSpc>
              <a:spcBef>
                <a:spcPts val="0"/>
              </a:spcBef>
              <a:buClr>
                <a:schemeClr val="accent2"/>
              </a:buClr>
              <a:defRPr sz="1000" b="1" i="0">
                <a:solidFill>
                  <a:schemeClr val="tx1"/>
                </a:solidFill>
                <a:latin typeface="Trenda" pitchFamily="2" charset="77"/>
              </a:defRPr>
            </a:lvl4pPr>
            <a:lvl5pPr>
              <a:lnSpc>
                <a:spcPct val="100000"/>
              </a:lnSpc>
              <a:defRPr sz="700" b="0" i="0">
                <a:solidFill>
                  <a:schemeClr val="tx1"/>
                </a:solidFill>
                <a:latin typeface="Trenda Regular It" pitchFamily="2" charset="77"/>
              </a:defRPr>
            </a:lvl5pPr>
            <a:lvl6pPr>
              <a:lnSpc>
                <a:spcPts val="1200"/>
              </a:lnSpc>
              <a:spcBef>
                <a:spcPts val="0"/>
              </a:spcBef>
              <a:defRPr sz="900"/>
            </a:lvl6pPr>
          </a:lstStyle>
          <a:p>
            <a:pPr lvl="0"/>
            <a:r>
              <a:rPr lang="fr-FR"/>
              <a:t>SLIDE TITLE</a:t>
            </a:r>
          </a:p>
          <a:p>
            <a:pPr lvl="1"/>
            <a:r>
              <a:rPr lang="fr-FR"/>
              <a:t>SUBTITLE </a:t>
            </a:r>
          </a:p>
          <a:p>
            <a:pPr lvl="1"/>
            <a:r>
              <a:rPr lang="fr-FR"/>
              <a:t>OF CHAPTER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A1ABDDA-4BB6-8442-88C6-9151716893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75" y="4613564"/>
            <a:ext cx="413798" cy="8376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507D370-B0AB-214C-A211-CC91F57EAA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75" y="4715140"/>
            <a:ext cx="922058" cy="12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524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Deux contenus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8E995-EB53-9349-8032-2E4630C1CE46}" type="slidenum">
              <a:rPr lang="fr-FR" smtClean="0"/>
              <a:t>‹#›</a:t>
            </a:fld>
            <a:endParaRPr lang="fr-FR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EB1DEC8-3369-E141-BB28-F4E7CA1DA221}"/>
              </a:ext>
            </a:extLst>
          </p:cNvPr>
          <p:cNvSpPr>
            <a:spLocks noGrp="1"/>
          </p:cNvSpPr>
          <p:nvPr>
            <p:ph sz="half" idx="25" hasCustomPrompt="1"/>
          </p:nvPr>
        </p:nvSpPr>
        <p:spPr>
          <a:xfrm>
            <a:off x="2298626" y="1752600"/>
            <a:ext cx="2877900" cy="2691952"/>
          </a:xfrm>
        </p:spPr>
        <p:txBody>
          <a:bodyPr/>
          <a:lstStyle>
            <a:lvl1pPr>
              <a:lnSpc>
                <a:spcPct val="100000"/>
              </a:lnSpc>
              <a:defRPr sz="1000" b="0" i="0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>
              <a:defRPr sz="1100">
                <a:solidFill>
                  <a:schemeClr val="tx1"/>
                </a:solidFill>
                <a:latin typeface="Trenda" pitchFamily="2" charset="77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SzPct val="110000"/>
              <a:buFontTx/>
              <a:buNone/>
              <a:defRPr sz="1000" b="0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buClr>
                <a:srgbClr val="DF9E80"/>
              </a:buClr>
              <a:defRPr sz="1000" b="1" i="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>
              <a:lnSpc>
                <a:spcPct val="100000"/>
              </a:lnSpc>
              <a:defRPr sz="700" b="0" i="0">
                <a:solidFill>
                  <a:schemeClr val="tx1"/>
                </a:solidFill>
                <a:latin typeface="Trenda Regular It" pitchFamily="2" charset="77"/>
              </a:defRPr>
            </a:lvl5pPr>
            <a:lvl6pPr>
              <a:lnSpc>
                <a:spcPct val="100000"/>
              </a:lnSpc>
              <a:spcBef>
                <a:spcPts val="0"/>
              </a:spcBef>
              <a:defRPr sz="900" b="0" i="0">
                <a:latin typeface="Century Gothic" panose="020B0502020202020204" pitchFamily="34" charset="0"/>
              </a:defRPr>
            </a:lvl6pPr>
          </a:lstStyle>
          <a:p>
            <a:pPr lvl="0"/>
            <a:r>
              <a:rPr lang="fr-FR"/>
              <a:t>CLICK TO CHANGE THE STYLE</a:t>
            </a:r>
            <a:br>
              <a:rPr lang="fr-FR"/>
            </a:br>
            <a:r>
              <a:rPr lang="fr-FR"/>
              <a:t>OF MASK TEXT</a:t>
            </a:r>
            <a:br>
              <a:rPr lang="fr-FR"/>
            </a:b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br>
              <a:rPr lang="fr-FR"/>
            </a:br>
            <a:endParaRPr lang="fr-FR"/>
          </a:p>
          <a:p>
            <a:pPr lvl="5"/>
            <a:r>
              <a:rPr lang="fr-FR"/>
              <a:t>Body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14" name="Espace réservé pour une image  2">
            <a:extLst>
              <a:ext uri="{FF2B5EF4-FFF2-40B4-BE49-F238E27FC236}">
                <a16:creationId xmlns:a16="http://schemas.microsoft.com/office/drawing/2014/main" id="{554119E7-BEEC-DE41-B74B-1244DD71D4B6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5494084" y="0"/>
            <a:ext cx="3649916" cy="5143500"/>
          </a:xfrm>
        </p:spPr>
        <p:txBody>
          <a:bodyPr anchor="ctr" anchorCtr="0"/>
          <a:lstStyle>
            <a:lvl1pPr marL="0" indent="0" algn="ctr">
              <a:buNone/>
              <a:defRPr sz="800" b="0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1E8E7692-F0DE-E74B-86BE-77493ABF6FFD}"/>
              </a:ext>
            </a:extLst>
          </p:cNvPr>
          <p:cNvSpPr>
            <a:spLocks noGrp="1"/>
          </p:cNvSpPr>
          <p:nvPr>
            <p:ph sz="half" idx="27" hasCustomPrompt="1"/>
          </p:nvPr>
        </p:nvSpPr>
        <p:spPr>
          <a:xfrm>
            <a:off x="358775" y="413243"/>
            <a:ext cx="1720800" cy="637183"/>
          </a:xfrm>
        </p:spPr>
        <p:txBody>
          <a:bodyPr/>
          <a:lstStyle>
            <a:lvl1pPr>
              <a:lnSpc>
                <a:spcPts val="1500"/>
              </a:lnSpc>
              <a:defRPr sz="1400" b="1" i="0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>
              <a:lnSpc>
                <a:spcPts val="1500"/>
              </a:lnSpc>
              <a:defRPr sz="14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400"/>
              </a:lnSpc>
              <a:spcBef>
                <a:spcPts val="0"/>
              </a:spcBef>
              <a:buClr>
                <a:schemeClr val="accent2"/>
              </a:buClr>
              <a:buSzPct val="110000"/>
              <a:buFontTx/>
              <a:buNone/>
              <a:defRPr sz="1400" b="0" i="0">
                <a:solidFill>
                  <a:schemeClr val="tx1"/>
                </a:solidFill>
                <a:latin typeface="Trenda Light" pitchFamily="2" charset="77"/>
              </a:defRPr>
            </a:lvl3pPr>
            <a:lvl4pPr>
              <a:lnSpc>
                <a:spcPts val="1300"/>
              </a:lnSpc>
              <a:spcBef>
                <a:spcPts val="0"/>
              </a:spcBef>
              <a:buClr>
                <a:schemeClr val="accent2"/>
              </a:buClr>
              <a:defRPr sz="1000" b="1" i="0">
                <a:solidFill>
                  <a:schemeClr val="tx1"/>
                </a:solidFill>
                <a:latin typeface="Trenda" pitchFamily="2" charset="77"/>
              </a:defRPr>
            </a:lvl4pPr>
            <a:lvl5pPr>
              <a:lnSpc>
                <a:spcPct val="100000"/>
              </a:lnSpc>
              <a:defRPr sz="700" b="0" i="0">
                <a:solidFill>
                  <a:schemeClr val="tx1"/>
                </a:solidFill>
                <a:latin typeface="Trenda Regular It" pitchFamily="2" charset="77"/>
              </a:defRPr>
            </a:lvl5pPr>
            <a:lvl6pPr>
              <a:lnSpc>
                <a:spcPts val="1200"/>
              </a:lnSpc>
              <a:spcBef>
                <a:spcPts val="0"/>
              </a:spcBef>
              <a:defRPr sz="900"/>
            </a:lvl6pPr>
          </a:lstStyle>
          <a:p>
            <a:pPr lvl="0"/>
            <a:r>
              <a:rPr lang="fr-FR"/>
              <a:t>SLIDE TITLE</a:t>
            </a:r>
          </a:p>
          <a:p>
            <a:pPr lvl="1"/>
            <a:r>
              <a:rPr lang="fr-FR"/>
              <a:t>SUBTITLE </a:t>
            </a:r>
          </a:p>
          <a:p>
            <a:pPr lvl="1"/>
            <a:r>
              <a:rPr lang="fr-FR"/>
              <a:t>OF CHAPTER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1D5D76C-6FBA-7040-8D58-31BBCCACA7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75" y="4613564"/>
            <a:ext cx="413798" cy="8376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281DBD0-1F2B-BD49-B684-D219171300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75" y="4715140"/>
            <a:ext cx="922058" cy="125340"/>
          </a:xfrm>
          <a:prstGeom prst="rect">
            <a:avLst/>
          </a:prstGeom>
        </p:spPr>
      </p:pic>
      <p:sp>
        <p:nvSpPr>
          <p:cNvPr id="13" name="Ellipse 12">
            <a:extLst>
              <a:ext uri="{FF2B5EF4-FFF2-40B4-BE49-F238E27FC236}">
                <a16:creationId xmlns:a16="http://schemas.microsoft.com/office/drawing/2014/main" id="{C484E41D-9550-0E40-9B53-A6D64E3F0BCC}"/>
              </a:ext>
            </a:extLst>
          </p:cNvPr>
          <p:cNvSpPr/>
          <p:nvPr userDrawn="1"/>
        </p:nvSpPr>
        <p:spPr>
          <a:xfrm>
            <a:off x="-1615973" y="-1791181"/>
            <a:ext cx="4019189" cy="4019189"/>
          </a:xfrm>
          <a:prstGeom prst="ellipse">
            <a:avLst/>
          </a:prstGeom>
          <a:noFill/>
          <a:ln w="12700">
            <a:solidFill>
              <a:srgbClr val="3AE2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42340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Deux contenus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727825" y="4689656"/>
            <a:ext cx="2057400" cy="203019"/>
          </a:xfrm>
        </p:spPr>
        <p:txBody>
          <a:bodyPr/>
          <a:lstStyle/>
          <a:p>
            <a:fld id="{8C58E995-EB53-9349-8032-2E4630C1CE46}" type="slidenum">
              <a:rPr lang="fr-FR" smtClean="0"/>
              <a:t>‹#›</a:t>
            </a:fld>
            <a:endParaRPr lang="fr-FR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7A616F44-9AB4-4541-8204-21FBC75E9144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358776" y="2270188"/>
            <a:ext cx="8426450" cy="432755"/>
          </a:xfrm>
        </p:spPr>
        <p:txBody>
          <a:bodyPr/>
          <a:lstStyle>
            <a:lvl1pPr algn="ctr">
              <a:lnSpc>
                <a:spcPts val="1300"/>
              </a:lnSpc>
              <a:defRPr sz="1000" b="0" i="0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>
              <a:defRPr sz="1100">
                <a:solidFill>
                  <a:schemeClr val="tx1"/>
                </a:solidFill>
                <a:latin typeface="Trenda" pitchFamily="2" charset="77"/>
              </a:defRPr>
            </a:lvl2pPr>
            <a:lvl3pPr marL="0" indent="0">
              <a:lnSpc>
                <a:spcPts val="1300"/>
              </a:lnSpc>
              <a:spcBef>
                <a:spcPts val="0"/>
              </a:spcBef>
              <a:buClr>
                <a:schemeClr val="accent2"/>
              </a:buClr>
              <a:buSzPct val="110000"/>
              <a:buFontTx/>
              <a:buNone/>
              <a:defRPr sz="1000" b="0" i="0">
                <a:solidFill>
                  <a:schemeClr val="tx1"/>
                </a:solidFill>
                <a:latin typeface="Trenda" pitchFamily="2" charset="77"/>
              </a:defRPr>
            </a:lvl3pPr>
            <a:lvl4pPr>
              <a:lnSpc>
                <a:spcPts val="1300"/>
              </a:lnSpc>
              <a:spcBef>
                <a:spcPts val="0"/>
              </a:spcBef>
              <a:buClr>
                <a:srgbClr val="DF9E80"/>
              </a:buClr>
              <a:defRPr sz="10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700" b="0" i="0">
                <a:solidFill>
                  <a:schemeClr val="tx1"/>
                </a:solidFill>
                <a:latin typeface="Trenda Regular It" pitchFamily="2" charset="77"/>
              </a:defRPr>
            </a:lvl5pPr>
            <a:lvl6pPr>
              <a:lnSpc>
                <a:spcPts val="1200"/>
              </a:lnSpc>
              <a:spcBef>
                <a:spcPts val="0"/>
              </a:spcBef>
              <a:defRPr sz="900"/>
            </a:lvl6pPr>
          </a:lstStyle>
          <a:p>
            <a:pPr lvl="0"/>
            <a:r>
              <a:rPr lang="fr-FR"/>
              <a:t>CLICK TO CHANGE THE STYLE</a:t>
            </a:r>
            <a:br>
              <a:rPr lang="fr-FR"/>
            </a:br>
            <a:r>
              <a:rPr lang="fr-FR"/>
              <a:t>OF MASK TEXT</a:t>
            </a:r>
            <a:br>
              <a:rPr lang="fr-FR"/>
            </a:br>
            <a:endParaRPr lang="fr-FR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F3A6F3E-73D3-C44F-8D27-058BD07EBBF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8775" y="1240011"/>
            <a:ext cx="8426449" cy="846000"/>
          </a:xfrm>
          <a:noFill/>
          <a:ln w="9525">
            <a:noFill/>
          </a:ln>
        </p:spPr>
        <p:txBody>
          <a:bodyPr wrap="square" lIns="0" tIns="0" rIns="0" bIns="0" anchor="ctr" anchorCtr="0">
            <a:noAutofit/>
          </a:bodyPr>
          <a:lstStyle>
            <a:lvl1pPr algn="ctr">
              <a:lnSpc>
                <a:spcPts val="2600"/>
              </a:lnSpc>
              <a:spcBef>
                <a:spcPts val="0"/>
              </a:spcBef>
              <a:defRPr sz="2400">
                <a:ln>
                  <a:noFill/>
                </a:ln>
              </a:defRPr>
            </a:lvl1pPr>
            <a:lvl5pPr algn="ctr">
              <a:lnSpc>
                <a:spcPts val="800"/>
              </a:lnSpc>
              <a:spcBef>
                <a:spcPts val="1000"/>
              </a:spcBef>
              <a:defRPr/>
            </a:lvl5pPr>
          </a:lstStyle>
          <a:p>
            <a:pPr lvl="0"/>
            <a:r>
              <a:rPr lang="fr-FR"/>
              <a:t>Change the font</a:t>
            </a:r>
            <a:br>
              <a:rPr lang="fr-FR"/>
            </a:br>
            <a:r>
              <a:rPr lang="fr-FR"/>
              <a:t>style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C5A69D4-8510-B744-A36C-C9B3B9127A8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45388" y="4147453"/>
            <a:ext cx="1325739" cy="338283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8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err="1"/>
              <a:t>Subtitle</a:t>
            </a:r>
            <a:r>
              <a:rPr lang="fr-FR"/>
              <a:t> in Century Gothic</a:t>
            </a:r>
            <a:br>
              <a:rPr lang="fr-FR"/>
            </a:br>
            <a:r>
              <a:rPr lang="fr-FR"/>
              <a:t>Normal C.8 pt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AB0DAFC-4084-8645-81CE-C21CCF677BDC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2905163" y="4147453"/>
            <a:ext cx="1325739" cy="338283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8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err="1"/>
              <a:t>Subtitle</a:t>
            </a:r>
            <a:r>
              <a:rPr lang="fr-FR"/>
              <a:t> in Century Gothic</a:t>
            </a:r>
            <a:br>
              <a:rPr lang="fr-FR"/>
            </a:br>
            <a:r>
              <a:rPr lang="fr-FR"/>
              <a:t>Normal C.8 pt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C045A449-69DF-FE40-9583-26A61728A971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4964938" y="4147453"/>
            <a:ext cx="1325739" cy="338283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8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err="1"/>
              <a:t>Subtitle</a:t>
            </a:r>
            <a:r>
              <a:rPr lang="fr-FR"/>
              <a:t> in Century Gothic</a:t>
            </a:r>
            <a:br>
              <a:rPr lang="fr-FR"/>
            </a:br>
            <a:r>
              <a:rPr lang="fr-FR"/>
              <a:t>Normal C.8 pt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525C868-14AA-8941-A1F1-2025FBDBAE31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7024712" y="4147453"/>
            <a:ext cx="1325739" cy="338283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8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err="1"/>
              <a:t>Subtitle</a:t>
            </a:r>
            <a:r>
              <a:rPr lang="fr-FR"/>
              <a:t> in Century Gothic</a:t>
            </a:r>
            <a:br>
              <a:rPr lang="fr-FR"/>
            </a:br>
            <a:r>
              <a:rPr lang="fr-FR"/>
              <a:t>Normal C.8 pt</a:t>
            </a:r>
          </a:p>
        </p:txBody>
      </p:sp>
      <p:sp>
        <p:nvSpPr>
          <p:cNvPr id="26" name="Espace réservé pour une image  2">
            <a:extLst>
              <a:ext uri="{FF2B5EF4-FFF2-40B4-BE49-F238E27FC236}">
                <a16:creationId xmlns:a16="http://schemas.microsoft.com/office/drawing/2014/main" id="{2CB938F0-87E8-4240-B1BA-E805CC772B40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846809" y="2721740"/>
            <a:ext cx="1324800" cy="1324800"/>
          </a:xfrm>
          <a:prstGeom prst="ellipse">
            <a:avLst/>
          </a:prstGeom>
          <a:solidFill>
            <a:schemeClr val="bg2"/>
          </a:solidFill>
        </p:spPr>
        <p:txBody>
          <a:bodyPr anchor="ctr" anchorCtr="0"/>
          <a:lstStyle>
            <a:lvl1pPr marL="0" indent="0" algn="ctr">
              <a:lnSpc>
                <a:spcPts val="1000"/>
              </a:lnSpc>
              <a:buNone/>
              <a:defRPr sz="800" b="0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Espace réservé pour une image  2">
            <a:extLst>
              <a:ext uri="{FF2B5EF4-FFF2-40B4-BE49-F238E27FC236}">
                <a16:creationId xmlns:a16="http://schemas.microsoft.com/office/drawing/2014/main" id="{7D97E43E-ADCC-0B47-9240-EF11EC29C50B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>
            <a:off x="7020272" y="2721740"/>
            <a:ext cx="1324800" cy="1324800"/>
          </a:xfrm>
          <a:prstGeom prst="ellipse">
            <a:avLst/>
          </a:prstGeom>
          <a:solidFill>
            <a:schemeClr val="bg2"/>
          </a:solidFill>
        </p:spPr>
        <p:txBody>
          <a:bodyPr anchor="ctr" anchorCtr="0"/>
          <a:lstStyle>
            <a:lvl1pPr marL="0" indent="0" algn="ctr">
              <a:lnSpc>
                <a:spcPts val="1000"/>
              </a:lnSpc>
              <a:buNone/>
              <a:defRPr sz="800" b="0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Espace réservé pour une image  2">
            <a:extLst>
              <a:ext uri="{FF2B5EF4-FFF2-40B4-BE49-F238E27FC236}">
                <a16:creationId xmlns:a16="http://schemas.microsoft.com/office/drawing/2014/main" id="{18E60E0E-D5AA-AD49-8497-E4F06FF7CC93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2904630" y="2721740"/>
            <a:ext cx="1324800" cy="1324800"/>
          </a:xfrm>
          <a:prstGeom prst="ellipse">
            <a:avLst/>
          </a:prstGeom>
          <a:solidFill>
            <a:schemeClr val="bg2"/>
          </a:solidFill>
        </p:spPr>
        <p:txBody>
          <a:bodyPr anchor="ctr" anchorCtr="0"/>
          <a:lstStyle>
            <a:lvl1pPr marL="0" indent="0" algn="ctr">
              <a:lnSpc>
                <a:spcPts val="1000"/>
              </a:lnSpc>
              <a:buNone/>
              <a:defRPr sz="800" b="0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Espace réservé pour une image  2">
            <a:extLst>
              <a:ext uri="{FF2B5EF4-FFF2-40B4-BE49-F238E27FC236}">
                <a16:creationId xmlns:a16="http://schemas.microsoft.com/office/drawing/2014/main" id="{07760B38-96E2-2A42-9FD9-D675C94D7804}"/>
              </a:ext>
            </a:extLst>
          </p:cNvPr>
          <p:cNvSpPr>
            <a:spLocks noGrp="1"/>
          </p:cNvSpPr>
          <p:nvPr>
            <p:ph type="pic" idx="32"/>
          </p:nvPr>
        </p:nvSpPr>
        <p:spPr>
          <a:xfrm>
            <a:off x="4962451" y="2721740"/>
            <a:ext cx="1324800" cy="1324800"/>
          </a:xfrm>
          <a:prstGeom prst="ellipse">
            <a:avLst/>
          </a:prstGeom>
          <a:solidFill>
            <a:schemeClr val="bg2"/>
          </a:solidFill>
        </p:spPr>
        <p:txBody>
          <a:bodyPr anchor="ctr" anchorCtr="0"/>
          <a:lstStyle>
            <a:lvl1pPr marL="0" indent="0" algn="ctr">
              <a:lnSpc>
                <a:spcPts val="1000"/>
              </a:lnSpc>
              <a:buNone/>
              <a:defRPr sz="800" b="0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75A551FB-5C56-CD4C-92F6-93F6DA097587}"/>
              </a:ext>
            </a:extLst>
          </p:cNvPr>
          <p:cNvSpPr>
            <a:spLocks noGrp="1"/>
          </p:cNvSpPr>
          <p:nvPr>
            <p:ph sz="half" idx="33" hasCustomPrompt="1"/>
          </p:nvPr>
        </p:nvSpPr>
        <p:spPr>
          <a:xfrm>
            <a:off x="358775" y="413243"/>
            <a:ext cx="1720800" cy="637183"/>
          </a:xfrm>
        </p:spPr>
        <p:txBody>
          <a:bodyPr/>
          <a:lstStyle>
            <a:lvl1pPr>
              <a:lnSpc>
                <a:spcPts val="1500"/>
              </a:lnSpc>
              <a:defRPr sz="1400" b="1" i="0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>
              <a:lnSpc>
                <a:spcPts val="1500"/>
              </a:lnSpc>
              <a:defRPr sz="14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400"/>
              </a:lnSpc>
              <a:spcBef>
                <a:spcPts val="0"/>
              </a:spcBef>
              <a:buClr>
                <a:schemeClr val="accent2"/>
              </a:buClr>
              <a:buSzPct val="110000"/>
              <a:buFontTx/>
              <a:buNone/>
              <a:defRPr sz="1400" b="0" i="0">
                <a:solidFill>
                  <a:schemeClr val="tx1"/>
                </a:solidFill>
                <a:latin typeface="Trenda Light" pitchFamily="2" charset="77"/>
              </a:defRPr>
            </a:lvl3pPr>
            <a:lvl4pPr>
              <a:lnSpc>
                <a:spcPts val="1300"/>
              </a:lnSpc>
              <a:spcBef>
                <a:spcPts val="0"/>
              </a:spcBef>
              <a:buClr>
                <a:schemeClr val="accent2"/>
              </a:buClr>
              <a:defRPr sz="1000" b="1" i="0">
                <a:solidFill>
                  <a:schemeClr val="tx1"/>
                </a:solidFill>
                <a:latin typeface="Trenda" pitchFamily="2" charset="77"/>
              </a:defRPr>
            </a:lvl4pPr>
            <a:lvl5pPr>
              <a:lnSpc>
                <a:spcPct val="100000"/>
              </a:lnSpc>
              <a:defRPr sz="700" b="0" i="0">
                <a:solidFill>
                  <a:schemeClr val="tx1"/>
                </a:solidFill>
                <a:latin typeface="Trenda Regular It" pitchFamily="2" charset="77"/>
              </a:defRPr>
            </a:lvl5pPr>
            <a:lvl6pPr>
              <a:lnSpc>
                <a:spcPts val="1200"/>
              </a:lnSpc>
              <a:spcBef>
                <a:spcPts val="0"/>
              </a:spcBef>
              <a:defRPr sz="900"/>
            </a:lvl6pPr>
          </a:lstStyle>
          <a:p>
            <a:pPr lvl="0"/>
            <a:r>
              <a:rPr lang="fr-FR"/>
              <a:t>SLIDE TITLE</a:t>
            </a:r>
          </a:p>
          <a:p>
            <a:pPr lvl="1"/>
            <a:r>
              <a:rPr lang="fr-FR"/>
              <a:t>SUBTITLE </a:t>
            </a:r>
          </a:p>
          <a:p>
            <a:pPr lvl="1"/>
            <a:r>
              <a:rPr lang="fr-FR"/>
              <a:t>OF CHAPTER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900AB283-97F1-AC45-916C-398BE1196C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75" y="4613564"/>
            <a:ext cx="413798" cy="83762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8108C396-CD95-2C4B-B3A9-179A4CA64A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75" y="4715140"/>
            <a:ext cx="922058" cy="12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93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eux contenu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2">
            <a:extLst>
              <a:ext uri="{FF2B5EF4-FFF2-40B4-BE49-F238E27FC236}">
                <a16:creationId xmlns:a16="http://schemas.microsoft.com/office/drawing/2014/main" id="{23AF8FEC-D06C-8E48-9FF5-E8436E5D1793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0" y="0"/>
            <a:ext cx="9144000" cy="5143500"/>
          </a:xfrm>
        </p:spPr>
        <p:txBody>
          <a:bodyPr anchor="ctr" anchorCtr="0"/>
          <a:lstStyle>
            <a:lvl1pPr marL="0" indent="0" algn="ctr">
              <a:buNone/>
              <a:defRPr sz="800" b="0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42C0C6B-7250-5D45-AD88-6DF7232147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7842" y="4613025"/>
            <a:ext cx="517358" cy="9055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94BD32-2A08-0844-863C-7819C84891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34230" y="1746521"/>
            <a:ext cx="3146396" cy="1650458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>
            <a:lvl1pPr algn="l">
              <a:lnSpc>
                <a:spcPts val="3000"/>
              </a:lnSpc>
              <a:spcBef>
                <a:spcPts val="0"/>
              </a:spcBef>
              <a:defRPr sz="2600">
                <a:ln>
                  <a:noFill/>
                </a:ln>
                <a:solidFill>
                  <a:schemeClr val="bg1"/>
                </a:solidFill>
              </a:defRPr>
            </a:lvl1pPr>
            <a:lvl5pPr>
              <a:lnSpc>
                <a:spcPct val="100000"/>
              </a:lnSpc>
              <a:spcBef>
                <a:spcPts val="1000"/>
              </a:spcBef>
              <a:defRPr b="0" i="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fr-FR"/>
              <a:t>Change the font style</a:t>
            </a:r>
          </a:p>
          <a:p>
            <a:pPr lvl="4"/>
            <a:r>
              <a:rPr lang="fr-FR"/>
              <a:t>Body </a:t>
            </a:r>
            <a:r>
              <a:rPr lang="fr-FR" err="1"/>
              <a:t>text</a:t>
            </a:r>
            <a:r>
              <a:rPr lang="fr-FR"/>
              <a:t> in Century Gothic Normal</a:t>
            </a:r>
            <a:br>
              <a:rPr lang="fr-FR"/>
            </a:br>
            <a:r>
              <a:rPr lang="fr-FR"/>
              <a:t>C.8 pt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E51FC2D-249A-2D44-8BBA-926C6B7E6C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0394" y="4567355"/>
            <a:ext cx="619200" cy="1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8249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eux contenus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pour une image  2">
            <a:extLst>
              <a:ext uri="{FF2B5EF4-FFF2-40B4-BE49-F238E27FC236}">
                <a16:creationId xmlns:a16="http://schemas.microsoft.com/office/drawing/2014/main" id="{B7FFE67E-3749-BD4F-9681-03E021CC5FD8}"/>
              </a:ext>
            </a:extLst>
          </p:cNvPr>
          <p:cNvSpPr>
            <a:spLocks noGrp="1"/>
          </p:cNvSpPr>
          <p:nvPr>
            <p:ph type="pic" idx="43"/>
          </p:nvPr>
        </p:nvSpPr>
        <p:spPr>
          <a:xfrm>
            <a:off x="0" y="0"/>
            <a:ext cx="2268537" cy="5143500"/>
          </a:xfrm>
        </p:spPr>
        <p:txBody>
          <a:bodyPr anchor="ctr" anchorCtr="0"/>
          <a:lstStyle>
            <a:lvl1pPr marL="0" indent="0" algn="ctr">
              <a:buNone/>
              <a:defRPr sz="800" b="0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C58E995-EB53-9349-8032-2E4630C1CE46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35CC5BA5-A3DC-EB46-A578-F70C07249AC1}"/>
              </a:ext>
            </a:extLst>
          </p:cNvPr>
          <p:cNvSpPr>
            <a:spLocks noGrp="1"/>
          </p:cNvSpPr>
          <p:nvPr>
            <p:ph sz="half" idx="25" hasCustomPrompt="1"/>
          </p:nvPr>
        </p:nvSpPr>
        <p:spPr>
          <a:xfrm>
            <a:off x="3634332" y="1256717"/>
            <a:ext cx="3685056" cy="2561648"/>
          </a:xfrm>
        </p:spPr>
        <p:txBody>
          <a:bodyPr anchor="ctr" anchorCtr="0"/>
          <a:lstStyle>
            <a:lvl1pPr algn="ctr">
              <a:lnSpc>
                <a:spcPts val="1300"/>
              </a:lnSpc>
              <a:defRPr sz="800" b="0" i="0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>
              <a:defRPr sz="1100">
                <a:solidFill>
                  <a:schemeClr val="tx1"/>
                </a:solidFill>
                <a:latin typeface="Trenda" pitchFamily="2" charset="77"/>
              </a:defRPr>
            </a:lvl2pPr>
            <a:lvl3pPr marL="0" indent="0">
              <a:lnSpc>
                <a:spcPts val="1300"/>
              </a:lnSpc>
              <a:spcBef>
                <a:spcPts val="0"/>
              </a:spcBef>
              <a:buClr>
                <a:schemeClr val="accent2"/>
              </a:buClr>
              <a:buSzPct val="110000"/>
              <a:buFontTx/>
              <a:buNone/>
              <a:defRPr sz="1000" b="0" i="0">
                <a:solidFill>
                  <a:schemeClr val="tx1"/>
                </a:solidFill>
                <a:latin typeface="Trenda" pitchFamily="2" charset="77"/>
              </a:defRPr>
            </a:lvl3pPr>
            <a:lvl4pPr>
              <a:lnSpc>
                <a:spcPts val="1300"/>
              </a:lnSpc>
              <a:spcBef>
                <a:spcPts val="0"/>
              </a:spcBef>
              <a:buClr>
                <a:srgbClr val="DF9E80"/>
              </a:buClr>
              <a:defRPr sz="10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700" b="0" i="0">
                <a:solidFill>
                  <a:schemeClr val="tx1"/>
                </a:solidFill>
                <a:latin typeface="Trenda Regular It" pitchFamily="2" charset="77"/>
              </a:defRPr>
            </a:lvl5pPr>
            <a:lvl6pPr>
              <a:lnSpc>
                <a:spcPts val="1200"/>
              </a:lnSpc>
              <a:spcBef>
                <a:spcPts val="0"/>
              </a:spcBef>
              <a:defRPr sz="900"/>
            </a:lvl6pPr>
          </a:lstStyle>
          <a:p>
            <a:pPr lvl="0"/>
            <a:r>
              <a:rPr lang="fr-FR"/>
              <a:t>GRAPHIC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25B2813-55F2-2644-A847-6B4586825CFA}"/>
              </a:ext>
            </a:extLst>
          </p:cNvPr>
          <p:cNvSpPr>
            <a:spLocks noGrp="1"/>
          </p:cNvSpPr>
          <p:nvPr>
            <p:ph sz="half" idx="67" hasCustomPrompt="1"/>
          </p:nvPr>
        </p:nvSpPr>
        <p:spPr>
          <a:xfrm>
            <a:off x="358775" y="413243"/>
            <a:ext cx="1645200" cy="934545"/>
          </a:xfrm>
        </p:spPr>
        <p:txBody>
          <a:bodyPr/>
          <a:lstStyle>
            <a:lvl1pPr>
              <a:lnSpc>
                <a:spcPts val="1500"/>
              </a:lnSpc>
              <a:defRPr sz="1400" b="1" i="0" cap="all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lnSpc>
                <a:spcPts val="1500"/>
              </a:lnSpc>
              <a:defRPr sz="1400" b="0" i="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400"/>
              </a:lnSpc>
              <a:spcBef>
                <a:spcPts val="0"/>
              </a:spcBef>
              <a:buClr>
                <a:schemeClr val="accent2"/>
              </a:buClr>
              <a:buSzPct val="110000"/>
              <a:buFontTx/>
              <a:buNone/>
              <a:defRPr sz="1400" b="0" i="0">
                <a:solidFill>
                  <a:schemeClr val="tx1"/>
                </a:solidFill>
                <a:latin typeface="Trenda Light" pitchFamily="2" charset="77"/>
              </a:defRPr>
            </a:lvl3pPr>
            <a:lvl4pPr>
              <a:lnSpc>
                <a:spcPts val="1300"/>
              </a:lnSpc>
              <a:spcBef>
                <a:spcPts val="0"/>
              </a:spcBef>
              <a:buClr>
                <a:schemeClr val="accent2"/>
              </a:buClr>
              <a:defRPr sz="1000" b="1" i="0">
                <a:solidFill>
                  <a:schemeClr val="tx1"/>
                </a:solidFill>
                <a:latin typeface="Trenda" pitchFamily="2" charset="77"/>
              </a:defRPr>
            </a:lvl4pPr>
            <a:lvl5pPr>
              <a:lnSpc>
                <a:spcPct val="100000"/>
              </a:lnSpc>
              <a:defRPr sz="700" b="0" i="0">
                <a:solidFill>
                  <a:schemeClr val="tx1"/>
                </a:solidFill>
                <a:latin typeface="Trenda Regular It" pitchFamily="2" charset="77"/>
              </a:defRPr>
            </a:lvl5pPr>
            <a:lvl6pPr>
              <a:lnSpc>
                <a:spcPts val="1200"/>
              </a:lnSpc>
              <a:spcBef>
                <a:spcPts val="0"/>
              </a:spcBef>
              <a:defRPr sz="900"/>
            </a:lvl6pPr>
          </a:lstStyle>
          <a:p>
            <a:pPr lvl="0"/>
            <a:r>
              <a:rPr lang="fr-FR"/>
              <a:t>SLIDE TITLE</a:t>
            </a:r>
          </a:p>
          <a:p>
            <a:pPr lvl="1"/>
            <a:r>
              <a:rPr lang="fr-FR"/>
              <a:t>SUBTITLE </a:t>
            </a:r>
          </a:p>
          <a:p>
            <a:pPr lvl="1"/>
            <a:r>
              <a:rPr lang="fr-FR"/>
              <a:t>OF CHAPTER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BE7E06-F32B-4343-B9A3-2FA1588F32E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8777" y="1401064"/>
            <a:ext cx="1653784" cy="2950045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>
            <a:lvl1pPr algn="l">
              <a:lnSpc>
                <a:spcPts val="1800"/>
              </a:lnSpc>
              <a:spcBef>
                <a:spcPts val="0"/>
              </a:spcBef>
              <a:defRPr sz="1600">
                <a:ln>
                  <a:noFill/>
                </a:ln>
                <a:solidFill>
                  <a:schemeClr val="bg1"/>
                </a:solidFill>
              </a:defRPr>
            </a:lvl1pPr>
            <a:lvl3pPr>
              <a:defRPr sz="3600" b="1" i="0">
                <a:solidFill>
                  <a:schemeClr val="accent2"/>
                </a:solidFill>
                <a:latin typeface="Trenda Black" pitchFamily="2" charset="77"/>
              </a:defRPr>
            </a:lvl3pPr>
            <a:lvl4pPr marL="0" indent="0">
              <a:lnSpc>
                <a:spcPct val="100000"/>
              </a:lnSpc>
              <a:buFontTx/>
              <a:buNone/>
              <a:defRPr sz="3000" b="1" i="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  <a:lvl6pPr>
              <a:buFontTx/>
              <a:buNone/>
              <a:defRPr/>
            </a:lvl6pPr>
          </a:lstStyle>
          <a:p>
            <a:pPr lvl="0"/>
            <a:r>
              <a:rPr lang="fr-FR"/>
              <a:t>Change the</a:t>
            </a:r>
            <a:br>
              <a:rPr lang="fr-FR"/>
            </a:br>
            <a:r>
              <a:rPr lang="fr-FR"/>
              <a:t>font style</a:t>
            </a:r>
          </a:p>
          <a:p>
            <a:pPr lvl="0"/>
            <a:endParaRPr lang="fr-FR"/>
          </a:p>
          <a:p>
            <a:pPr lvl="4"/>
            <a:r>
              <a:rPr lang="fr-FR"/>
              <a:t>Body </a:t>
            </a:r>
            <a:r>
              <a:rPr lang="fr-FR" err="1"/>
              <a:t>text</a:t>
            </a:r>
            <a:r>
              <a:rPr lang="fr-FR"/>
              <a:t> in Century Gothic Normal C.8 pt</a:t>
            </a:r>
          </a:p>
          <a:p>
            <a:pPr lvl="3"/>
            <a:r>
              <a:rPr lang="fr-FR"/>
              <a:t>+55%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12867D15-8E01-D44C-A33C-A212EE2F2F99}"/>
              </a:ext>
            </a:extLst>
          </p:cNvPr>
          <p:cNvSpPr>
            <a:spLocks noGrp="1"/>
          </p:cNvSpPr>
          <p:nvPr>
            <p:ph sz="half" idx="68" hasCustomPrompt="1"/>
          </p:nvPr>
        </p:nvSpPr>
        <p:spPr>
          <a:xfrm>
            <a:off x="3635608" y="864922"/>
            <a:ext cx="3692118" cy="375156"/>
          </a:xfrm>
        </p:spPr>
        <p:txBody>
          <a:bodyPr/>
          <a:lstStyle>
            <a:lvl1pPr>
              <a:lnSpc>
                <a:spcPts val="1300"/>
              </a:lnSpc>
              <a:buClr>
                <a:schemeClr val="accent1"/>
              </a:buClr>
              <a:defRPr sz="1000" b="0" i="0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0" marR="0" indent="0" algn="l" defTabSz="6858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108000" indent="-108000">
              <a:lnSpc>
                <a:spcPts val="1300"/>
              </a:lnSpc>
              <a:spcBef>
                <a:spcPts val="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1000" b="0" i="0">
                <a:solidFill>
                  <a:schemeClr val="tx1"/>
                </a:solidFill>
                <a:latin typeface="Trenda" pitchFamily="2" charset="77"/>
              </a:defRPr>
            </a:lvl3pPr>
            <a:lvl4pPr>
              <a:lnSpc>
                <a:spcPts val="1300"/>
              </a:lnSpc>
              <a:spcBef>
                <a:spcPts val="0"/>
              </a:spcBef>
              <a:buClr>
                <a:schemeClr val="accent1"/>
              </a:buClr>
              <a:defRPr sz="10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700" b="0" i="0">
                <a:solidFill>
                  <a:schemeClr val="tx1"/>
                </a:solidFill>
                <a:latin typeface="Trenda Regular It" pitchFamily="2" charset="77"/>
              </a:defRPr>
            </a:lvl5pPr>
            <a:lvl6pPr>
              <a:lnSpc>
                <a:spcPts val="1200"/>
              </a:lnSpc>
              <a:spcBef>
                <a:spcPts val="0"/>
              </a:spcBef>
              <a:defRPr sz="900" b="0" i="0">
                <a:latin typeface="Trenda" pitchFamily="2" charset="77"/>
              </a:defRPr>
            </a:lvl6pPr>
          </a:lstStyle>
          <a:p>
            <a:pPr lvl="0"/>
            <a:r>
              <a:rPr lang="fr-FR"/>
              <a:t>CLICK TO CHANGE.</a:t>
            </a:r>
          </a:p>
          <a:p>
            <a:pPr lvl="1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E79653B-F969-504B-AD2F-2567C62926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75" y="4715140"/>
            <a:ext cx="922058" cy="12534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B40A424-1068-8C43-9FD0-8E83B373E7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4" y="4606097"/>
            <a:ext cx="426499" cy="9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112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29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Deux contenus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C58E995-EB53-9349-8032-2E4630C1CE46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30BB8AF-C75F-C44C-8F0E-FD3DBC7C4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7842" y="4613025"/>
            <a:ext cx="517358" cy="90559"/>
          </a:xfrm>
          <a:prstGeom prst="rect">
            <a:avLst/>
          </a:prstGeom>
        </p:spPr>
      </p:pic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35CC5BA5-A3DC-EB46-A578-F70C07249AC1}"/>
              </a:ext>
            </a:extLst>
          </p:cNvPr>
          <p:cNvSpPr>
            <a:spLocks noGrp="1"/>
          </p:cNvSpPr>
          <p:nvPr>
            <p:ph sz="half" idx="25" hasCustomPrompt="1"/>
          </p:nvPr>
        </p:nvSpPr>
        <p:spPr>
          <a:xfrm>
            <a:off x="4537077" y="1233580"/>
            <a:ext cx="2156617" cy="3035722"/>
          </a:xfrm>
        </p:spPr>
        <p:txBody>
          <a:bodyPr anchor="ctr" anchorCtr="0"/>
          <a:lstStyle>
            <a:lvl1pPr algn="ctr">
              <a:lnSpc>
                <a:spcPts val="1300"/>
              </a:lnSpc>
              <a:defRPr sz="800" b="0" i="0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>
              <a:defRPr sz="1100">
                <a:solidFill>
                  <a:schemeClr val="tx1"/>
                </a:solidFill>
                <a:latin typeface="Trenda" pitchFamily="2" charset="77"/>
              </a:defRPr>
            </a:lvl2pPr>
            <a:lvl3pPr marL="0" indent="0">
              <a:lnSpc>
                <a:spcPts val="1300"/>
              </a:lnSpc>
              <a:spcBef>
                <a:spcPts val="0"/>
              </a:spcBef>
              <a:buClr>
                <a:schemeClr val="accent2"/>
              </a:buClr>
              <a:buSzPct val="110000"/>
              <a:buFontTx/>
              <a:buNone/>
              <a:defRPr sz="1000" b="0" i="0">
                <a:solidFill>
                  <a:schemeClr val="tx1"/>
                </a:solidFill>
                <a:latin typeface="Trenda" pitchFamily="2" charset="77"/>
              </a:defRPr>
            </a:lvl3pPr>
            <a:lvl4pPr>
              <a:lnSpc>
                <a:spcPts val="1300"/>
              </a:lnSpc>
              <a:spcBef>
                <a:spcPts val="0"/>
              </a:spcBef>
              <a:buClr>
                <a:srgbClr val="DF9E80"/>
              </a:buClr>
              <a:defRPr sz="10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700" b="0" i="0">
                <a:solidFill>
                  <a:schemeClr val="tx1"/>
                </a:solidFill>
                <a:latin typeface="Trenda Regular It" pitchFamily="2" charset="77"/>
              </a:defRPr>
            </a:lvl5pPr>
            <a:lvl6pPr>
              <a:lnSpc>
                <a:spcPts val="1200"/>
              </a:lnSpc>
              <a:spcBef>
                <a:spcPts val="0"/>
              </a:spcBef>
              <a:defRPr sz="900"/>
            </a:lvl6pPr>
          </a:lstStyle>
          <a:p>
            <a:pPr lvl="0"/>
            <a:r>
              <a:rPr lang="fr-FR"/>
              <a:t>GRAPHIC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2779A95-3686-EB45-86B7-D0D32F7C0ECA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3616842" y="1321158"/>
            <a:ext cx="579543" cy="115169"/>
          </a:xfrm>
        </p:spPr>
        <p:txBody>
          <a:bodyPr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700" b="1" i="0" spc="50" baseline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err="1"/>
              <a:t>Lorem</a:t>
            </a:r>
            <a:endParaRPr lang="fr-FR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8C518B0C-0DDA-4449-B0CD-CE63CA227F1D}"/>
              </a:ext>
            </a:extLst>
          </p:cNvPr>
          <p:cNvSpPr>
            <a:spLocks noGrp="1"/>
          </p:cNvSpPr>
          <p:nvPr>
            <p:ph type="body" idx="53" hasCustomPrompt="1"/>
          </p:nvPr>
        </p:nvSpPr>
        <p:spPr>
          <a:xfrm>
            <a:off x="3616842" y="4041624"/>
            <a:ext cx="579543" cy="115169"/>
          </a:xfrm>
        </p:spPr>
        <p:txBody>
          <a:bodyPr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700" b="1" i="0" spc="50" baseline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err="1"/>
              <a:t>Lorem</a:t>
            </a:r>
            <a:endParaRPr lang="fr-FR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54D4424B-2072-294D-8C27-4349AF4E4341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3616842" y="3375903"/>
            <a:ext cx="579543" cy="115169"/>
          </a:xfrm>
        </p:spPr>
        <p:txBody>
          <a:bodyPr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700" b="1" i="0" spc="50" baseline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err="1"/>
              <a:t>Lorem</a:t>
            </a:r>
            <a:endParaRPr lang="fr-FR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0DADD8E3-ABE9-8344-89F9-B6F8FF6E42D0}"/>
              </a:ext>
            </a:extLst>
          </p:cNvPr>
          <p:cNvSpPr>
            <a:spLocks noGrp="1"/>
          </p:cNvSpPr>
          <p:nvPr>
            <p:ph type="body" idx="55" hasCustomPrompt="1"/>
          </p:nvPr>
        </p:nvSpPr>
        <p:spPr>
          <a:xfrm>
            <a:off x="3616842" y="2044463"/>
            <a:ext cx="579543" cy="115169"/>
          </a:xfrm>
        </p:spPr>
        <p:txBody>
          <a:bodyPr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700" b="1" i="0" spc="50" baseline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err="1"/>
              <a:t>Lorem</a:t>
            </a:r>
            <a:endParaRPr lang="fr-FR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C64FE84F-7AD9-2445-A453-7AE686B26B53}"/>
              </a:ext>
            </a:extLst>
          </p:cNvPr>
          <p:cNvSpPr>
            <a:spLocks noGrp="1"/>
          </p:cNvSpPr>
          <p:nvPr>
            <p:ph type="body" idx="56" hasCustomPrompt="1"/>
          </p:nvPr>
        </p:nvSpPr>
        <p:spPr>
          <a:xfrm>
            <a:off x="3616842" y="2710183"/>
            <a:ext cx="579543" cy="115169"/>
          </a:xfrm>
        </p:spPr>
        <p:txBody>
          <a:bodyPr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700" b="1" i="0" spc="50" baseline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err="1"/>
              <a:t>Lorem</a:t>
            </a:r>
            <a:endParaRPr lang="fr-FR"/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2B8D11EA-6860-B041-A481-1EEFAABBC49C}"/>
              </a:ext>
            </a:extLst>
          </p:cNvPr>
          <p:cNvSpPr>
            <a:spLocks noGrp="1"/>
          </p:cNvSpPr>
          <p:nvPr>
            <p:ph sz="half" idx="33" hasCustomPrompt="1"/>
          </p:nvPr>
        </p:nvSpPr>
        <p:spPr>
          <a:xfrm>
            <a:off x="358775" y="413243"/>
            <a:ext cx="1720800" cy="637183"/>
          </a:xfrm>
        </p:spPr>
        <p:txBody>
          <a:bodyPr/>
          <a:lstStyle>
            <a:lvl1pPr>
              <a:lnSpc>
                <a:spcPts val="1500"/>
              </a:lnSpc>
              <a:defRPr sz="1400" b="1" i="0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>
              <a:lnSpc>
                <a:spcPts val="1500"/>
              </a:lnSpc>
              <a:defRPr sz="14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400"/>
              </a:lnSpc>
              <a:spcBef>
                <a:spcPts val="0"/>
              </a:spcBef>
              <a:buClr>
                <a:schemeClr val="accent2"/>
              </a:buClr>
              <a:buSzPct val="110000"/>
              <a:buFontTx/>
              <a:buNone/>
              <a:defRPr sz="1400" b="0" i="0">
                <a:solidFill>
                  <a:schemeClr val="tx1"/>
                </a:solidFill>
                <a:latin typeface="Trenda Light" pitchFamily="2" charset="77"/>
              </a:defRPr>
            </a:lvl3pPr>
            <a:lvl4pPr>
              <a:lnSpc>
                <a:spcPts val="1300"/>
              </a:lnSpc>
              <a:spcBef>
                <a:spcPts val="0"/>
              </a:spcBef>
              <a:buClr>
                <a:schemeClr val="accent2"/>
              </a:buClr>
              <a:defRPr sz="1000" b="1" i="0">
                <a:solidFill>
                  <a:schemeClr val="tx1"/>
                </a:solidFill>
                <a:latin typeface="Trenda" pitchFamily="2" charset="77"/>
              </a:defRPr>
            </a:lvl4pPr>
            <a:lvl5pPr>
              <a:lnSpc>
                <a:spcPct val="100000"/>
              </a:lnSpc>
              <a:defRPr sz="700" b="0" i="0">
                <a:solidFill>
                  <a:schemeClr val="tx1"/>
                </a:solidFill>
                <a:latin typeface="Trenda Regular It" pitchFamily="2" charset="77"/>
              </a:defRPr>
            </a:lvl5pPr>
            <a:lvl6pPr>
              <a:lnSpc>
                <a:spcPts val="1200"/>
              </a:lnSpc>
              <a:spcBef>
                <a:spcPts val="0"/>
              </a:spcBef>
              <a:defRPr sz="900"/>
            </a:lvl6pPr>
          </a:lstStyle>
          <a:p>
            <a:pPr lvl="0"/>
            <a:r>
              <a:rPr lang="fr-FR"/>
              <a:t>SLIDE TITLE</a:t>
            </a:r>
          </a:p>
          <a:p>
            <a:pPr lvl="1"/>
            <a:r>
              <a:rPr lang="fr-FR"/>
              <a:t>SUBTITLE </a:t>
            </a:r>
          </a:p>
          <a:p>
            <a:pPr lvl="1"/>
            <a:r>
              <a:rPr lang="fr-FR"/>
              <a:t>OF CHAPTER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3452EBE-A2E9-B34A-8FA3-8F6DE60B81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8775" y="1401064"/>
            <a:ext cx="1720800" cy="2950045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>
            <a:lvl1pPr algn="l">
              <a:lnSpc>
                <a:spcPts val="1800"/>
              </a:lnSpc>
              <a:spcBef>
                <a:spcPts val="0"/>
              </a:spcBef>
              <a:defRPr sz="1600">
                <a:ln>
                  <a:noFill/>
                </a:ln>
              </a:defRPr>
            </a:lvl1pPr>
            <a:lvl3pPr>
              <a:defRPr sz="3600" b="1" i="0">
                <a:solidFill>
                  <a:schemeClr val="accent2"/>
                </a:solidFill>
                <a:latin typeface="Trenda Black" pitchFamily="2" charset="77"/>
              </a:defRPr>
            </a:lvl3pPr>
            <a:lvl4pPr marL="0" indent="0">
              <a:buFontTx/>
              <a:buNone/>
              <a:defRPr sz="3000" b="1" i="0">
                <a:solidFill>
                  <a:schemeClr val="accent2"/>
                </a:solidFill>
                <a:latin typeface="Trenda Black" pitchFamily="2" charset="77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>
              <a:buFontTx/>
              <a:buNone/>
              <a:defRPr/>
            </a:lvl6pPr>
          </a:lstStyle>
          <a:p>
            <a:pPr lvl="0"/>
            <a:r>
              <a:rPr lang="fr-FR"/>
              <a:t>Change the</a:t>
            </a:r>
            <a:br>
              <a:rPr lang="fr-FR"/>
            </a:br>
            <a:r>
              <a:rPr lang="fr-FR"/>
              <a:t>font style</a:t>
            </a:r>
          </a:p>
          <a:p>
            <a:pPr lvl="4"/>
            <a:br>
              <a:rPr lang="fr-FR"/>
            </a:br>
            <a:r>
              <a:rPr lang="fr-FR"/>
              <a:t>Body </a:t>
            </a:r>
            <a:r>
              <a:rPr lang="fr-FR" err="1"/>
              <a:t>text</a:t>
            </a:r>
            <a:r>
              <a:rPr lang="fr-FR"/>
              <a:t> in Century Gothic Normal C.8 pt</a:t>
            </a:r>
          </a:p>
          <a:p>
            <a:pPr lvl="4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58FBA02A-2DDE-414F-B03D-CD736BCB5D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75" y="4613564"/>
            <a:ext cx="413798" cy="8376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4D25D70-CEDD-034D-B130-B78C86C24C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75" y="4715140"/>
            <a:ext cx="922058" cy="12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958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2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2">
            <a:extLst>
              <a:ext uri="{FF2B5EF4-FFF2-40B4-BE49-F238E27FC236}">
                <a16:creationId xmlns:a16="http://schemas.microsoft.com/office/drawing/2014/main" id="{894B1D2E-FECA-B04B-8F73-01D968564EC4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0" y="0"/>
            <a:ext cx="9144000" cy="5143500"/>
          </a:xfrm>
        </p:spPr>
        <p:txBody>
          <a:bodyPr anchor="ctr" anchorCtr="0"/>
          <a:lstStyle>
            <a:lvl1pPr marL="0" indent="0" algn="ctr">
              <a:buNone/>
              <a:defRPr sz="800" b="0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BF318A-F77F-6A44-AF11-2BCBA3C7543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55894" y="2246137"/>
            <a:ext cx="2232211" cy="439521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800" b="0" i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THANK YOU!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C79BBC0-FA73-034E-9A84-01DFD151C6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6002" y="4456467"/>
            <a:ext cx="1711995" cy="380444"/>
          </a:xfrm>
          <a:prstGeom prst="rect">
            <a:avLst/>
          </a:prstGeom>
        </p:spPr>
      </p:pic>
      <p:pic>
        <p:nvPicPr>
          <p:cNvPr id="6" name="Image 9">
            <a:extLst>
              <a:ext uri="{FF2B5EF4-FFF2-40B4-BE49-F238E27FC236}">
                <a16:creationId xmlns:a16="http://schemas.microsoft.com/office/drawing/2014/main" id="{9D243D05-ABA3-4B50-B7D5-C852EA38CB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75" y="4613564"/>
            <a:ext cx="413798" cy="83762"/>
          </a:xfrm>
          <a:prstGeom prst="rect">
            <a:avLst/>
          </a:prstGeom>
        </p:spPr>
      </p:pic>
      <p:pic>
        <p:nvPicPr>
          <p:cNvPr id="8" name="Image 10">
            <a:extLst>
              <a:ext uri="{FF2B5EF4-FFF2-40B4-BE49-F238E27FC236}">
                <a16:creationId xmlns:a16="http://schemas.microsoft.com/office/drawing/2014/main" id="{983C133D-0EC5-4155-8D84-41DA17E436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75" y="4715140"/>
            <a:ext cx="922058" cy="12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98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83792C91-512F-E54E-B8BE-55EFAF8B6B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18876" y="1245514"/>
            <a:ext cx="2306245" cy="230624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BF318A-F77F-6A44-AF11-2BCBA3C7543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58584" y="2246137"/>
            <a:ext cx="2232211" cy="439521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8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THANK YOU!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F8A1371-438F-8B4E-9E7B-D1DBC80556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7385" y="4606362"/>
            <a:ext cx="1209230" cy="26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191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50E509-FFD9-C14D-8AFC-C99E97A20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CA29BFB-1384-944E-BF45-DC6231919B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8E995-EB53-9349-8032-2E4630C1CE46}" type="slidenum">
              <a:rPr lang="fr-FR" smtClean="0"/>
              <a:pPr/>
              <a:t>‹#›</a:t>
            </a:fld>
            <a:endParaRPr lang="fr-FR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52076A5B-B5AB-284C-9F9D-0CF283DAF124}"/>
              </a:ext>
            </a:extLst>
          </p:cNvPr>
          <p:cNvGrpSpPr/>
          <p:nvPr userDrawn="1"/>
        </p:nvGrpSpPr>
        <p:grpSpPr>
          <a:xfrm>
            <a:off x="1841114" y="1211977"/>
            <a:ext cx="1014761" cy="2263393"/>
            <a:chOff x="1826324" y="1211977"/>
            <a:chExt cx="1014761" cy="226339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650FAC-4807-6F4B-A0C9-3ACD1468D453}"/>
                </a:ext>
              </a:extLst>
            </p:cNvPr>
            <p:cNvSpPr/>
            <p:nvPr userDrawn="1"/>
          </p:nvSpPr>
          <p:spPr>
            <a:xfrm>
              <a:off x="1826324" y="1211977"/>
              <a:ext cx="1014761" cy="10147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19B0749-8BDF-F04C-86AF-D5483B769927}"/>
                </a:ext>
              </a:extLst>
            </p:cNvPr>
            <p:cNvSpPr/>
            <p:nvPr userDrawn="1"/>
          </p:nvSpPr>
          <p:spPr>
            <a:xfrm>
              <a:off x="1826324" y="2460609"/>
              <a:ext cx="1014761" cy="1014761"/>
            </a:xfrm>
            <a:prstGeom prst="rect">
              <a:avLst/>
            </a:prstGeom>
            <a:solidFill>
              <a:srgbClr val="DF9E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9C06A3EE-2882-304D-9650-BDF044ECCBEB}"/>
              </a:ext>
            </a:extLst>
          </p:cNvPr>
          <p:cNvGrpSpPr/>
          <p:nvPr userDrawn="1"/>
        </p:nvGrpSpPr>
        <p:grpSpPr>
          <a:xfrm>
            <a:off x="3323451" y="1211977"/>
            <a:ext cx="1014761" cy="2263393"/>
            <a:chOff x="3090594" y="1211977"/>
            <a:chExt cx="1014761" cy="226339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FF83720-317A-D44F-B86D-AD1911F310BE}"/>
                </a:ext>
              </a:extLst>
            </p:cNvPr>
            <p:cNvSpPr/>
            <p:nvPr userDrawn="1"/>
          </p:nvSpPr>
          <p:spPr>
            <a:xfrm>
              <a:off x="3090594" y="1211977"/>
              <a:ext cx="1014761" cy="101476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3557875-DB0C-5541-A928-4BCFC917BC76}"/>
                </a:ext>
              </a:extLst>
            </p:cNvPr>
            <p:cNvSpPr/>
            <p:nvPr userDrawn="1"/>
          </p:nvSpPr>
          <p:spPr>
            <a:xfrm>
              <a:off x="3090594" y="2460609"/>
              <a:ext cx="1014761" cy="1014761"/>
            </a:xfrm>
            <a:prstGeom prst="rect">
              <a:avLst/>
            </a:prstGeom>
            <a:solidFill>
              <a:srgbClr val="6E34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A0385B19-2F92-3B44-948B-27C999C1726D}"/>
              </a:ext>
            </a:extLst>
          </p:cNvPr>
          <p:cNvGrpSpPr/>
          <p:nvPr userDrawn="1"/>
        </p:nvGrpSpPr>
        <p:grpSpPr>
          <a:xfrm>
            <a:off x="4805788" y="1211977"/>
            <a:ext cx="1014761" cy="2263393"/>
            <a:chOff x="4328380" y="1211977"/>
            <a:chExt cx="1014761" cy="226339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78A3EF6-5CE3-4B45-8284-1101D1513F26}"/>
                </a:ext>
              </a:extLst>
            </p:cNvPr>
            <p:cNvSpPr/>
            <p:nvPr userDrawn="1"/>
          </p:nvSpPr>
          <p:spPr>
            <a:xfrm>
              <a:off x="4328380" y="1211977"/>
              <a:ext cx="1014761" cy="101476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0911B5-4BC5-7E44-8156-15369C78721F}"/>
                </a:ext>
              </a:extLst>
            </p:cNvPr>
            <p:cNvSpPr/>
            <p:nvPr userDrawn="1"/>
          </p:nvSpPr>
          <p:spPr>
            <a:xfrm>
              <a:off x="4328380" y="2460609"/>
              <a:ext cx="1014761" cy="1014761"/>
            </a:xfrm>
            <a:prstGeom prst="rect">
              <a:avLst/>
            </a:prstGeom>
            <a:solidFill>
              <a:srgbClr val="FCD9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99722E32-0061-164F-B7F4-D9EAD0D1A711}"/>
              </a:ext>
            </a:extLst>
          </p:cNvPr>
          <p:cNvGrpSpPr/>
          <p:nvPr userDrawn="1"/>
        </p:nvGrpSpPr>
        <p:grpSpPr>
          <a:xfrm>
            <a:off x="6288125" y="1211977"/>
            <a:ext cx="1014761" cy="2263393"/>
            <a:chOff x="5605195" y="1211977"/>
            <a:chExt cx="1014761" cy="226339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3B5A9AA-708D-8445-9F35-7D8305BFCA4C}"/>
                </a:ext>
              </a:extLst>
            </p:cNvPr>
            <p:cNvSpPr/>
            <p:nvPr userDrawn="1"/>
          </p:nvSpPr>
          <p:spPr>
            <a:xfrm>
              <a:off x="5605195" y="1211977"/>
              <a:ext cx="1014761" cy="101476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5AB97D2-AD73-DB4E-AA1D-FDDCA5EABAA7}"/>
                </a:ext>
              </a:extLst>
            </p:cNvPr>
            <p:cNvSpPr/>
            <p:nvPr userDrawn="1"/>
          </p:nvSpPr>
          <p:spPr>
            <a:xfrm>
              <a:off x="5605195" y="2460609"/>
              <a:ext cx="1014761" cy="1014761"/>
            </a:xfrm>
            <a:prstGeom prst="rect">
              <a:avLst/>
            </a:prstGeom>
            <a:solidFill>
              <a:srgbClr val="FFD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FCD2252D-406B-3041-BFF3-ECA32EAA8D54}"/>
              </a:ext>
            </a:extLst>
          </p:cNvPr>
          <p:cNvGrpSpPr/>
          <p:nvPr userDrawn="1"/>
        </p:nvGrpSpPr>
        <p:grpSpPr>
          <a:xfrm>
            <a:off x="7770464" y="1211977"/>
            <a:ext cx="1014761" cy="2263393"/>
            <a:chOff x="6876434" y="1211977"/>
            <a:chExt cx="1014761" cy="226339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65BED87-2A1F-ED4D-9DC9-E66BB3B081BC}"/>
                </a:ext>
              </a:extLst>
            </p:cNvPr>
            <p:cNvSpPr/>
            <p:nvPr userDrawn="1"/>
          </p:nvSpPr>
          <p:spPr>
            <a:xfrm>
              <a:off x="6876434" y="1211977"/>
              <a:ext cx="1014761" cy="1014761"/>
            </a:xfrm>
            <a:prstGeom prst="rect">
              <a:avLst/>
            </a:prstGeom>
            <a:solidFill>
              <a:srgbClr val="3AE2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17668F4-AD57-A244-B1D0-B56621028F5B}"/>
                </a:ext>
              </a:extLst>
            </p:cNvPr>
            <p:cNvSpPr/>
            <p:nvPr userDrawn="1"/>
          </p:nvSpPr>
          <p:spPr>
            <a:xfrm>
              <a:off x="6876434" y="2460609"/>
              <a:ext cx="1014761" cy="1014761"/>
            </a:xfrm>
            <a:prstGeom prst="rect">
              <a:avLst/>
            </a:prstGeom>
            <a:solidFill>
              <a:srgbClr val="AA2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23591505-6736-1C44-A7F6-EC735323E8EF}"/>
              </a:ext>
            </a:extLst>
          </p:cNvPr>
          <p:cNvGrpSpPr/>
          <p:nvPr userDrawn="1"/>
        </p:nvGrpSpPr>
        <p:grpSpPr>
          <a:xfrm>
            <a:off x="358775" y="1211977"/>
            <a:ext cx="1014763" cy="3512025"/>
            <a:chOff x="539750" y="1211977"/>
            <a:chExt cx="1014763" cy="351202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78179BF-A2BF-8244-AF89-7825FB5CBAAA}"/>
                </a:ext>
              </a:extLst>
            </p:cNvPr>
            <p:cNvSpPr/>
            <p:nvPr userDrawn="1"/>
          </p:nvSpPr>
          <p:spPr>
            <a:xfrm>
              <a:off x="539752" y="2460609"/>
              <a:ext cx="1014761" cy="1014761"/>
            </a:xfrm>
            <a:prstGeom prst="rect">
              <a:avLst/>
            </a:prstGeom>
            <a:solidFill>
              <a:srgbClr val="009C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19A85B6-9167-0E42-BF9D-69C4746B16F1}"/>
                </a:ext>
              </a:extLst>
            </p:cNvPr>
            <p:cNvSpPr/>
            <p:nvPr userDrawn="1"/>
          </p:nvSpPr>
          <p:spPr>
            <a:xfrm>
              <a:off x="539751" y="1211977"/>
              <a:ext cx="1014761" cy="101476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792541F-697B-844E-B251-637BE59462DF}"/>
                </a:ext>
              </a:extLst>
            </p:cNvPr>
            <p:cNvSpPr/>
            <p:nvPr userDrawn="1"/>
          </p:nvSpPr>
          <p:spPr>
            <a:xfrm>
              <a:off x="539750" y="3709241"/>
              <a:ext cx="1014761" cy="1014761"/>
            </a:xfrm>
            <a:prstGeom prst="rect">
              <a:avLst/>
            </a:prstGeom>
            <a:solidFill>
              <a:srgbClr val="F7C7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7258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98203829-D1BC-FF41-BBAF-BC7431CF94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36520" y="640080"/>
            <a:ext cx="3878580" cy="391668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F4754B1-CDF9-4F4E-8298-6B14F6D557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4631" y="2347890"/>
            <a:ext cx="2014738" cy="44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36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98203829-D1BC-FF41-BBAF-BC7431CF94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36520" y="640080"/>
            <a:ext cx="3878580" cy="391668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F4754B1-CDF9-4F4E-8298-6B14F6D557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4631" y="2347890"/>
            <a:ext cx="2014738" cy="44772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A229B67-735E-2941-A644-46671AA30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9655" y="2278614"/>
            <a:ext cx="2144489" cy="56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610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C426DC0D-94CF-544B-A76C-0C76E0A400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" y="0"/>
            <a:ext cx="9144000" cy="51435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5" y="1519212"/>
            <a:ext cx="8426450" cy="2660902"/>
          </a:xfrm>
        </p:spPr>
        <p:txBody>
          <a:bodyPr anchor="t" anchorCtr="0">
            <a:noAutofit/>
          </a:bodyPr>
          <a:lstStyle>
            <a:lvl1pPr algn="ctr">
              <a:lnSpc>
                <a:spcPts val="4000"/>
              </a:lnSpc>
              <a:defRPr sz="3800" b="0" i="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r>
              <a:rPr lang="fr-FR" err="1"/>
              <a:t>Title</a:t>
            </a:r>
            <a:r>
              <a:rPr lang="fr-FR"/>
              <a:t> in Georgia</a:t>
            </a:r>
            <a:br>
              <a:rPr lang="fr-FR"/>
            </a:br>
            <a:r>
              <a:rPr lang="fr-FR"/>
              <a:t>Normal C.38 pt</a:t>
            </a:r>
            <a:br>
              <a:rPr lang="fr-FR"/>
            </a:br>
            <a:r>
              <a:rPr lang="fr-FR"/>
              <a:t>on 3 or more </a:t>
            </a:r>
            <a:r>
              <a:rPr lang="fr-FR" err="1"/>
              <a:t>lines</a:t>
            </a:r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5A88093-F51D-1F45-9E51-8FB1F4FDCF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53564" y="414878"/>
            <a:ext cx="1587434" cy="41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593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11">
          <p15:clr>
            <a:srgbClr val="FBAE40"/>
          </p15:clr>
        </p15:guide>
        <p15:guide id="2" pos="2449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5" y="1519212"/>
            <a:ext cx="8426450" cy="2660902"/>
          </a:xfrm>
        </p:spPr>
        <p:txBody>
          <a:bodyPr anchor="t" anchorCtr="0">
            <a:noAutofit/>
          </a:bodyPr>
          <a:lstStyle>
            <a:lvl1pPr algn="ctr">
              <a:lnSpc>
                <a:spcPts val="4000"/>
              </a:lnSpc>
              <a:defRPr sz="3800" b="0" i="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r>
              <a:rPr lang="fr-FR" err="1"/>
              <a:t>Title</a:t>
            </a:r>
            <a:r>
              <a:rPr lang="fr-FR"/>
              <a:t> in Georgia</a:t>
            </a:r>
            <a:br>
              <a:rPr lang="fr-FR"/>
            </a:br>
            <a:r>
              <a:rPr lang="fr-FR"/>
              <a:t>Normal C.38 pt</a:t>
            </a:r>
            <a:br>
              <a:rPr lang="fr-FR"/>
            </a:br>
            <a:r>
              <a:rPr lang="fr-FR"/>
              <a:t>on 3 or more </a:t>
            </a:r>
            <a:r>
              <a:rPr lang="fr-FR" err="1"/>
              <a:t>lines</a:t>
            </a:r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5A88093-F51D-1F45-9E51-8FB1F4FDCF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53564" y="414878"/>
            <a:ext cx="1587434" cy="41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5499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11">
          <p15:clr>
            <a:srgbClr val="FBAE40"/>
          </p15:clr>
        </p15:guide>
        <p15:guide id="2" pos="2449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D97CA3D-9B21-8844-94C0-83DC5D7874C5}"/>
              </a:ext>
            </a:extLst>
          </p:cNvPr>
          <p:cNvSpPr/>
          <p:nvPr userDrawn="1"/>
        </p:nvSpPr>
        <p:spPr>
          <a:xfrm>
            <a:off x="2289241" y="0"/>
            <a:ext cx="3158246" cy="5143500"/>
          </a:xfrm>
          <a:prstGeom prst="rect">
            <a:avLst/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1699" y="4722361"/>
            <a:ext cx="1597277" cy="17722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"/>
            </a:lvl1pPr>
          </a:lstStyle>
          <a:p>
            <a:r>
              <a:rPr lang="fr-FR">
                <a:solidFill>
                  <a:srgbClr val="000000"/>
                </a:solidFill>
              </a:rPr>
              <a:t>PRESENTATION TITLE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8E995-EB53-9349-8032-2E4630C1CE46}" type="slidenum">
              <a:rPr lang="fr-FR" smtClean="0"/>
              <a:t>‹#›</a:t>
            </a:fld>
            <a:endParaRPr lang="fr-FR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7E0C4CF-269D-D64A-8E6E-B9F9CC194599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4610175" y="812499"/>
            <a:ext cx="739065" cy="533065"/>
          </a:xfrm>
        </p:spPr>
        <p:txBody>
          <a:bodyPr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4000" b="0" i="0" smtClean="0">
                <a:solidFill>
                  <a:schemeClr val="bg1"/>
                </a:solidFill>
                <a:effectLst/>
                <a:latin typeface="Georgia" panose="02040502050405020303" pitchFamily="18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01.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15B4038-7F10-8549-A2F2-593A527DEF8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4610175" y="1568166"/>
            <a:ext cx="739065" cy="533065"/>
          </a:xfrm>
        </p:spPr>
        <p:txBody>
          <a:bodyPr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4000" b="0" i="0" smtClean="0">
                <a:solidFill>
                  <a:schemeClr val="bg1"/>
                </a:solidFill>
                <a:effectLst/>
                <a:latin typeface="Georgia" panose="02040502050405020303" pitchFamily="18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02.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F1177DDB-F81E-CA44-ADDB-C23C71D2E2EC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4610175" y="2323833"/>
            <a:ext cx="739065" cy="533065"/>
          </a:xfrm>
        </p:spPr>
        <p:txBody>
          <a:bodyPr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4000" b="0" i="0" smtClean="0">
                <a:solidFill>
                  <a:schemeClr val="bg1"/>
                </a:solidFill>
                <a:effectLst/>
                <a:latin typeface="Georgia" panose="02040502050405020303" pitchFamily="18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03.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6ED29D31-5CB5-004A-9AF2-6E1FB1244219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4610175" y="3079500"/>
            <a:ext cx="739065" cy="533065"/>
          </a:xfrm>
        </p:spPr>
        <p:txBody>
          <a:bodyPr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4000" b="0" i="0" smtClean="0">
                <a:solidFill>
                  <a:schemeClr val="bg1"/>
                </a:solidFill>
                <a:effectLst/>
                <a:latin typeface="Georgia" panose="02040502050405020303" pitchFamily="18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04.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F4CC2E6-4C44-FF42-9BA9-028B8FC7A5C9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4610175" y="3835166"/>
            <a:ext cx="739065" cy="533065"/>
          </a:xfrm>
        </p:spPr>
        <p:txBody>
          <a:bodyPr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4000" b="0" i="0" smtClean="0">
                <a:solidFill>
                  <a:schemeClr val="bg1"/>
                </a:solidFill>
                <a:effectLst/>
                <a:latin typeface="Georgia" panose="02040502050405020303" pitchFamily="18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05.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71C60C6D-47F9-4C44-956B-013B692F04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75" y="4571986"/>
            <a:ext cx="619200" cy="125340"/>
          </a:xfrm>
          <a:prstGeom prst="rect">
            <a:avLst/>
          </a:prstGeom>
        </p:spPr>
      </p:pic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12D1ED9-BA12-D748-B105-483CEE9CD5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49506" y="831325"/>
            <a:ext cx="3035719" cy="667112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7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0" indent="0">
              <a:buNone/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900" b="1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0" indent="0" algn="l">
              <a:lnSpc>
                <a:spcPts val="1200"/>
              </a:lnSpc>
              <a:spcBef>
                <a:spcPts val="200"/>
              </a:spcBef>
              <a:buNone/>
              <a:defRPr sz="1200" b="0" i="0">
                <a:solidFill>
                  <a:schemeClr val="tx1"/>
                </a:solidFill>
                <a:latin typeface="Trenda Light" pitchFamily="2" charset="77"/>
              </a:defRPr>
            </a:lvl5pPr>
            <a:lvl6pPr marL="0" indent="0" algn="l">
              <a:lnSpc>
                <a:spcPts val="900"/>
              </a:lnSpc>
              <a:spcBef>
                <a:spcPts val="300"/>
              </a:spcBef>
              <a:buNone/>
              <a:defRPr sz="900" b="1" i="0">
                <a:solidFill>
                  <a:schemeClr val="tx1"/>
                </a:solidFill>
                <a:latin typeface="Trenda" pitchFamily="2" charset="77"/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CHAPTER TITLE</a:t>
            </a:r>
          </a:p>
          <a:p>
            <a:pPr lvl="1"/>
            <a:r>
              <a:rPr lang="fr-FR"/>
              <a:t>SUBTITLE</a:t>
            </a:r>
          </a:p>
          <a:p>
            <a:pPr lvl="2"/>
            <a:r>
              <a:rPr lang="fr-FR"/>
              <a:t>P.00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4090F23C-3221-9C41-AB45-93564E02EE71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5749506" y="3858369"/>
            <a:ext cx="3035719" cy="667112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7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0" indent="0">
              <a:buNone/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900" b="1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0" indent="0" algn="l">
              <a:lnSpc>
                <a:spcPts val="1200"/>
              </a:lnSpc>
              <a:spcBef>
                <a:spcPts val="200"/>
              </a:spcBef>
              <a:buNone/>
              <a:defRPr sz="1200" b="0" i="0">
                <a:solidFill>
                  <a:schemeClr val="tx1"/>
                </a:solidFill>
                <a:latin typeface="Trenda Light" pitchFamily="2" charset="77"/>
              </a:defRPr>
            </a:lvl5pPr>
            <a:lvl6pPr marL="0" indent="0" algn="l">
              <a:lnSpc>
                <a:spcPts val="900"/>
              </a:lnSpc>
              <a:spcBef>
                <a:spcPts val="300"/>
              </a:spcBef>
              <a:buNone/>
              <a:defRPr sz="900" b="1" i="0">
                <a:solidFill>
                  <a:schemeClr val="tx1"/>
                </a:solidFill>
                <a:latin typeface="Trenda" pitchFamily="2" charset="77"/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CHAPTER TITLE</a:t>
            </a:r>
          </a:p>
          <a:p>
            <a:pPr lvl="1"/>
            <a:r>
              <a:rPr lang="fr-FR"/>
              <a:t>SUBTITLE</a:t>
            </a:r>
          </a:p>
          <a:p>
            <a:pPr lvl="2"/>
            <a:r>
              <a:rPr lang="fr-FR"/>
              <a:t>P.00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DAE29704-CFF8-E640-9D22-868C254830BB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5749506" y="3101608"/>
            <a:ext cx="3035719" cy="667112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7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0" indent="0">
              <a:buNone/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900" b="1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0" indent="0" algn="l">
              <a:lnSpc>
                <a:spcPts val="1200"/>
              </a:lnSpc>
              <a:spcBef>
                <a:spcPts val="200"/>
              </a:spcBef>
              <a:buNone/>
              <a:defRPr sz="1200" b="0" i="0">
                <a:solidFill>
                  <a:schemeClr val="tx1"/>
                </a:solidFill>
                <a:latin typeface="Trenda Light" pitchFamily="2" charset="77"/>
              </a:defRPr>
            </a:lvl5pPr>
            <a:lvl6pPr marL="0" indent="0" algn="l">
              <a:lnSpc>
                <a:spcPts val="900"/>
              </a:lnSpc>
              <a:spcBef>
                <a:spcPts val="300"/>
              </a:spcBef>
              <a:buNone/>
              <a:defRPr sz="900" b="1" i="0">
                <a:solidFill>
                  <a:schemeClr val="tx1"/>
                </a:solidFill>
                <a:latin typeface="Trenda" pitchFamily="2" charset="77"/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CHAPTER TITLE</a:t>
            </a:r>
          </a:p>
          <a:p>
            <a:pPr lvl="1"/>
            <a:r>
              <a:rPr lang="fr-FR"/>
              <a:t>SUBTITLE</a:t>
            </a:r>
          </a:p>
          <a:p>
            <a:pPr lvl="2"/>
            <a:r>
              <a:rPr lang="fr-FR"/>
              <a:t>P.00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3358FC62-179D-7C4C-A745-E7B1E225720B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5749506" y="2344847"/>
            <a:ext cx="3035719" cy="667112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7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0" indent="0">
              <a:buNone/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900" b="1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0" indent="0" algn="l">
              <a:lnSpc>
                <a:spcPts val="1200"/>
              </a:lnSpc>
              <a:spcBef>
                <a:spcPts val="200"/>
              </a:spcBef>
              <a:buNone/>
              <a:defRPr sz="1200" b="0" i="0">
                <a:solidFill>
                  <a:schemeClr val="tx1"/>
                </a:solidFill>
                <a:latin typeface="Trenda Light" pitchFamily="2" charset="77"/>
              </a:defRPr>
            </a:lvl5pPr>
            <a:lvl6pPr marL="0" indent="0" algn="l">
              <a:lnSpc>
                <a:spcPts val="900"/>
              </a:lnSpc>
              <a:spcBef>
                <a:spcPts val="300"/>
              </a:spcBef>
              <a:buNone/>
              <a:defRPr sz="900" b="1" i="0">
                <a:solidFill>
                  <a:schemeClr val="tx1"/>
                </a:solidFill>
                <a:latin typeface="Trenda" pitchFamily="2" charset="77"/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CHAPTER TITLE</a:t>
            </a:r>
          </a:p>
          <a:p>
            <a:pPr lvl="1"/>
            <a:r>
              <a:rPr lang="fr-FR"/>
              <a:t>SUBTITLE</a:t>
            </a:r>
          </a:p>
          <a:p>
            <a:pPr lvl="2"/>
            <a:r>
              <a:rPr lang="fr-FR"/>
              <a:t>P.00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4D3036A1-A64D-014C-910D-3C225DC949A3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5749506" y="1588086"/>
            <a:ext cx="3035719" cy="667112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7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0" indent="0">
              <a:buNone/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900" b="1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0" indent="0" algn="l">
              <a:lnSpc>
                <a:spcPts val="1200"/>
              </a:lnSpc>
              <a:spcBef>
                <a:spcPts val="200"/>
              </a:spcBef>
              <a:buNone/>
              <a:defRPr sz="1200" b="0" i="0">
                <a:solidFill>
                  <a:schemeClr val="tx1"/>
                </a:solidFill>
                <a:latin typeface="Trenda Light" pitchFamily="2" charset="77"/>
              </a:defRPr>
            </a:lvl5pPr>
            <a:lvl6pPr marL="0" indent="0" algn="l">
              <a:lnSpc>
                <a:spcPts val="900"/>
              </a:lnSpc>
              <a:spcBef>
                <a:spcPts val="300"/>
              </a:spcBef>
              <a:buNone/>
              <a:defRPr sz="900" b="1" i="0">
                <a:solidFill>
                  <a:schemeClr val="tx1"/>
                </a:solidFill>
                <a:latin typeface="Trenda" pitchFamily="2" charset="77"/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CHAPTER TITLE</a:t>
            </a:r>
          </a:p>
          <a:p>
            <a:pPr lvl="1"/>
            <a:r>
              <a:rPr lang="fr-FR"/>
              <a:t>SUBTITLE</a:t>
            </a:r>
          </a:p>
          <a:p>
            <a:pPr lvl="2"/>
            <a:r>
              <a:rPr lang="fr-FR"/>
              <a:t>P.00</a:t>
            </a:r>
          </a:p>
        </p:txBody>
      </p:sp>
    </p:spTree>
    <p:extLst>
      <p:ext uri="{BB962C8B-B14F-4D97-AF65-F5344CB8AC3E}">
        <p14:creationId xmlns:p14="http://schemas.microsoft.com/office/powerpoint/2010/main" val="2273581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81">
          <p15:clr>
            <a:srgbClr val="FBAE40"/>
          </p15:clr>
        </p15:guide>
        <p15:guide id="2" orient="horz" pos="1257">
          <p15:clr>
            <a:srgbClr val="FBAE40"/>
          </p15:clr>
        </p15:guide>
        <p15:guide id="3" orient="horz" pos="1733">
          <p15:clr>
            <a:srgbClr val="FBAE40"/>
          </p15:clr>
        </p15:guide>
        <p15:guide id="4" orient="horz" pos="2210">
          <p15:clr>
            <a:srgbClr val="FBAE40"/>
          </p15:clr>
        </p15:guide>
        <p15:guide id="5" orient="horz" pos="268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E87A8E43-7332-DF44-A6BF-F4D11A8FFF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49857" cy="430620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E6B1D5E-254E-6747-A4E9-CAD0D0911B0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3589" y="297119"/>
            <a:ext cx="1336821" cy="2903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8775" y="1519212"/>
            <a:ext cx="8426450" cy="2660902"/>
          </a:xfrm>
        </p:spPr>
        <p:txBody>
          <a:bodyPr anchor="t" anchorCtr="0">
            <a:noAutofit/>
          </a:bodyPr>
          <a:lstStyle>
            <a:lvl1pPr algn="ctr">
              <a:lnSpc>
                <a:spcPts val="4000"/>
              </a:lnSpc>
              <a:defRPr sz="3800" b="0" i="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r>
              <a:rPr lang="fr-FR" err="1"/>
              <a:t>Title</a:t>
            </a:r>
            <a:r>
              <a:rPr lang="fr-FR"/>
              <a:t> in Georgia</a:t>
            </a:r>
            <a:br>
              <a:rPr lang="fr-FR"/>
            </a:br>
            <a:r>
              <a:rPr lang="fr-FR"/>
              <a:t>Normal C.38 pt</a:t>
            </a:r>
            <a:br>
              <a:rPr lang="fr-FR"/>
            </a:br>
            <a:r>
              <a:rPr lang="fr-FR"/>
              <a:t>on 3 or more </a:t>
            </a:r>
            <a:r>
              <a:rPr lang="fr-FR" err="1"/>
              <a:t>lines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129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11" userDrawn="1">
          <p15:clr>
            <a:srgbClr val="FBAE40"/>
          </p15:clr>
        </p15:guide>
        <p15:guide id="2" pos="2449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2">
            <a:extLst>
              <a:ext uri="{FF2B5EF4-FFF2-40B4-BE49-F238E27FC236}">
                <a16:creationId xmlns:a16="http://schemas.microsoft.com/office/drawing/2014/main" id="{C6952869-FDDF-404F-AA17-407EFB31399F}"/>
              </a:ext>
            </a:extLst>
          </p:cNvPr>
          <p:cNvSpPr>
            <a:spLocks noGrp="1"/>
          </p:cNvSpPr>
          <p:nvPr>
            <p:ph type="pic" idx="43"/>
          </p:nvPr>
        </p:nvSpPr>
        <p:spPr>
          <a:xfrm>
            <a:off x="2285999" y="0"/>
            <a:ext cx="3159125" cy="5143500"/>
          </a:xfrm>
        </p:spPr>
        <p:txBody>
          <a:bodyPr anchor="ctr" anchorCtr="0"/>
          <a:lstStyle>
            <a:lvl1pPr marL="0" indent="0" algn="ctr">
              <a:buNone/>
              <a:defRPr sz="800" b="0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8E995-EB53-9349-8032-2E4630C1CE46}" type="slidenum">
              <a:rPr lang="fr-FR" smtClean="0"/>
              <a:t>‹#›</a:t>
            </a:fld>
            <a:endParaRPr lang="fr-FR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7E0C4CF-269D-D64A-8E6E-B9F9CC194599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4610175" y="808551"/>
            <a:ext cx="739065" cy="533065"/>
          </a:xfrm>
        </p:spPr>
        <p:txBody>
          <a:bodyPr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4000" b="0" i="0" smtClean="0">
                <a:solidFill>
                  <a:schemeClr val="tx1"/>
                </a:solidFill>
                <a:effectLst/>
                <a:latin typeface="Georgia" panose="02040502050405020303" pitchFamily="18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01.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15B4038-7F10-8549-A2F2-593A527DEF8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4610175" y="1564218"/>
            <a:ext cx="739065" cy="533065"/>
          </a:xfrm>
        </p:spPr>
        <p:txBody>
          <a:bodyPr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4000" b="0" i="0" smtClean="0">
                <a:solidFill>
                  <a:schemeClr val="tx1"/>
                </a:solidFill>
                <a:effectLst/>
                <a:latin typeface="Georgia" panose="02040502050405020303" pitchFamily="18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02.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F1177DDB-F81E-CA44-ADDB-C23C71D2E2EC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4610175" y="2319885"/>
            <a:ext cx="739065" cy="533065"/>
          </a:xfrm>
        </p:spPr>
        <p:txBody>
          <a:bodyPr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4000" b="0" i="0" smtClean="0">
                <a:solidFill>
                  <a:schemeClr val="tx1"/>
                </a:solidFill>
                <a:effectLst/>
                <a:latin typeface="Georgia" panose="02040502050405020303" pitchFamily="18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03.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6ED29D31-5CB5-004A-9AF2-6E1FB1244219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4610175" y="3075552"/>
            <a:ext cx="739065" cy="533065"/>
          </a:xfrm>
        </p:spPr>
        <p:txBody>
          <a:bodyPr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4000" b="0" i="0" smtClean="0">
                <a:solidFill>
                  <a:schemeClr val="tx1"/>
                </a:solidFill>
                <a:effectLst/>
                <a:latin typeface="Georgia" panose="02040502050405020303" pitchFamily="18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04.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F4CC2E6-4C44-FF42-9BA9-028B8FC7A5C9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4610175" y="3831218"/>
            <a:ext cx="739065" cy="533065"/>
          </a:xfrm>
        </p:spPr>
        <p:txBody>
          <a:bodyPr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4000" b="0" i="0" smtClean="0">
                <a:solidFill>
                  <a:schemeClr val="tx1"/>
                </a:solidFill>
                <a:effectLst/>
                <a:latin typeface="Georgia" panose="02040502050405020303" pitchFamily="18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05.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E399D67-230A-B044-BCDC-6C3648D745A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49506" y="831325"/>
            <a:ext cx="3035719" cy="667112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7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0" indent="0">
              <a:buNone/>
              <a:defRPr sz="12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900" b="1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0" indent="0" algn="l">
              <a:lnSpc>
                <a:spcPts val="1200"/>
              </a:lnSpc>
              <a:spcBef>
                <a:spcPts val="200"/>
              </a:spcBef>
              <a:buNone/>
              <a:defRPr sz="1200" b="0" i="0">
                <a:solidFill>
                  <a:schemeClr val="tx1"/>
                </a:solidFill>
                <a:latin typeface="Trenda Light" pitchFamily="2" charset="77"/>
              </a:defRPr>
            </a:lvl5pPr>
            <a:lvl6pPr marL="0" indent="0" algn="l">
              <a:lnSpc>
                <a:spcPts val="900"/>
              </a:lnSpc>
              <a:spcBef>
                <a:spcPts val="300"/>
              </a:spcBef>
              <a:buNone/>
              <a:defRPr sz="900" b="1" i="0">
                <a:solidFill>
                  <a:schemeClr val="tx1"/>
                </a:solidFill>
                <a:latin typeface="Trenda" pitchFamily="2" charset="77"/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CHAPTER TITLE</a:t>
            </a:r>
          </a:p>
          <a:p>
            <a:pPr lvl="1"/>
            <a:r>
              <a:rPr lang="fr-FR"/>
              <a:t>SUBTITLE</a:t>
            </a:r>
          </a:p>
          <a:p>
            <a:pPr lvl="2"/>
            <a:r>
              <a:rPr lang="fr-FR"/>
              <a:t>P.00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9BE43201-2931-284F-83C8-7D940BB0ADB0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5749506" y="3858369"/>
            <a:ext cx="3035719" cy="667112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7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0" indent="0">
              <a:buNone/>
              <a:defRPr sz="12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900" b="1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0" indent="0" algn="l">
              <a:lnSpc>
                <a:spcPts val="1200"/>
              </a:lnSpc>
              <a:spcBef>
                <a:spcPts val="200"/>
              </a:spcBef>
              <a:buNone/>
              <a:defRPr sz="1200" b="0" i="0">
                <a:solidFill>
                  <a:schemeClr val="tx1"/>
                </a:solidFill>
                <a:latin typeface="Trenda Light" pitchFamily="2" charset="77"/>
              </a:defRPr>
            </a:lvl5pPr>
            <a:lvl6pPr marL="0" indent="0" algn="l">
              <a:lnSpc>
                <a:spcPts val="900"/>
              </a:lnSpc>
              <a:spcBef>
                <a:spcPts val="300"/>
              </a:spcBef>
              <a:buNone/>
              <a:defRPr sz="900" b="1" i="0">
                <a:solidFill>
                  <a:schemeClr val="tx1"/>
                </a:solidFill>
                <a:latin typeface="Trenda" pitchFamily="2" charset="77"/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CHAPTER TITLE</a:t>
            </a:r>
          </a:p>
          <a:p>
            <a:pPr lvl="1"/>
            <a:r>
              <a:rPr lang="fr-FR"/>
              <a:t>SUBTITLE</a:t>
            </a:r>
          </a:p>
          <a:p>
            <a:pPr lvl="2"/>
            <a:r>
              <a:rPr lang="fr-FR"/>
              <a:t>P.00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18F30FF7-32D3-8447-AA7B-A19677205F36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5749506" y="3101608"/>
            <a:ext cx="3035719" cy="667112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7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0" indent="0">
              <a:buNone/>
              <a:defRPr sz="12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900" b="1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0" indent="0" algn="l">
              <a:lnSpc>
                <a:spcPts val="1200"/>
              </a:lnSpc>
              <a:spcBef>
                <a:spcPts val="200"/>
              </a:spcBef>
              <a:buNone/>
              <a:defRPr sz="1200" b="0" i="0">
                <a:solidFill>
                  <a:schemeClr val="tx1"/>
                </a:solidFill>
                <a:latin typeface="Trenda Light" pitchFamily="2" charset="77"/>
              </a:defRPr>
            </a:lvl5pPr>
            <a:lvl6pPr marL="0" indent="0" algn="l">
              <a:lnSpc>
                <a:spcPts val="900"/>
              </a:lnSpc>
              <a:spcBef>
                <a:spcPts val="300"/>
              </a:spcBef>
              <a:buNone/>
              <a:defRPr sz="900" b="1" i="0">
                <a:solidFill>
                  <a:schemeClr val="tx1"/>
                </a:solidFill>
                <a:latin typeface="Trenda" pitchFamily="2" charset="77"/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CHAPTER TITLE</a:t>
            </a:r>
          </a:p>
          <a:p>
            <a:pPr lvl="1"/>
            <a:r>
              <a:rPr lang="fr-FR"/>
              <a:t>SUBTITLE</a:t>
            </a:r>
          </a:p>
          <a:p>
            <a:pPr lvl="2"/>
            <a:r>
              <a:rPr lang="fr-FR"/>
              <a:t>P.00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E80F2356-2329-1442-B276-D9E7737B6490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5749506" y="2344847"/>
            <a:ext cx="3035719" cy="667112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7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0" indent="0">
              <a:buNone/>
              <a:defRPr sz="12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900" b="1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0" indent="0" algn="l">
              <a:lnSpc>
                <a:spcPts val="1200"/>
              </a:lnSpc>
              <a:spcBef>
                <a:spcPts val="200"/>
              </a:spcBef>
              <a:buNone/>
              <a:defRPr sz="1200" b="0" i="0">
                <a:solidFill>
                  <a:schemeClr val="tx1"/>
                </a:solidFill>
                <a:latin typeface="Trenda Light" pitchFamily="2" charset="77"/>
              </a:defRPr>
            </a:lvl5pPr>
            <a:lvl6pPr marL="0" indent="0" algn="l">
              <a:lnSpc>
                <a:spcPts val="900"/>
              </a:lnSpc>
              <a:spcBef>
                <a:spcPts val="300"/>
              </a:spcBef>
              <a:buNone/>
              <a:defRPr sz="900" b="1" i="0">
                <a:solidFill>
                  <a:schemeClr val="tx1"/>
                </a:solidFill>
                <a:latin typeface="Trenda" pitchFamily="2" charset="77"/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CHAPTER TITLE</a:t>
            </a:r>
          </a:p>
          <a:p>
            <a:pPr lvl="1"/>
            <a:r>
              <a:rPr lang="fr-FR"/>
              <a:t>SUBTITLE</a:t>
            </a:r>
          </a:p>
          <a:p>
            <a:pPr lvl="2"/>
            <a:r>
              <a:rPr lang="fr-FR"/>
              <a:t>P.00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88B68F35-B0A2-C148-B079-23E456CC629F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5749506" y="1588086"/>
            <a:ext cx="3035719" cy="667112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7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0" indent="0">
              <a:buNone/>
              <a:defRPr sz="12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900" b="1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0" indent="0" algn="l">
              <a:lnSpc>
                <a:spcPts val="1200"/>
              </a:lnSpc>
              <a:spcBef>
                <a:spcPts val="200"/>
              </a:spcBef>
              <a:buNone/>
              <a:defRPr sz="1200" b="0" i="0">
                <a:solidFill>
                  <a:schemeClr val="tx1"/>
                </a:solidFill>
                <a:latin typeface="Trenda Light" pitchFamily="2" charset="77"/>
              </a:defRPr>
            </a:lvl5pPr>
            <a:lvl6pPr marL="0" indent="0" algn="l">
              <a:lnSpc>
                <a:spcPts val="900"/>
              </a:lnSpc>
              <a:spcBef>
                <a:spcPts val="300"/>
              </a:spcBef>
              <a:buNone/>
              <a:defRPr sz="900" b="1" i="0">
                <a:solidFill>
                  <a:schemeClr val="tx1"/>
                </a:solidFill>
                <a:latin typeface="Trenda" pitchFamily="2" charset="77"/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CHAPTER TITLE</a:t>
            </a:r>
          </a:p>
          <a:p>
            <a:pPr lvl="1"/>
            <a:r>
              <a:rPr lang="fr-FR"/>
              <a:t>SUBTITLE</a:t>
            </a:r>
          </a:p>
          <a:p>
            <a:pPr lvl="2"/>
            <a:r>
              <a:rPr lang="fr-FR"/>
              <a:t>P.00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57BEE81B-6DBC-6749-A7B4-E8426E741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1699" y="4722361"/>
            <a:ext cx="1597277" cy="17722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"/>
            </a:lvl1pPr>
          </a:lstStyle>
          <a:p>
            <a:r>
              <a:rPr lang="fr-FR">
                <a:solidFill>
                  <a:srgbClr val="000000"/>
                </a:solidFill>
              </a:rPr>
              <a:t>PRESENTATION TITLE 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E03C0AF-C1AB-4F4A-A01D-4085FCF72A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75" y="4571986"/>
            <a:ext cx="619200" cy="12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99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81">
          <p15:clr>
            <a:srgbClr val="FBAE40"/>
          </p15:clr>
        </p15:guide>
        <p15:guide id="2" orient="horz" pos="1257">
          <p15:clr>
            <a:srgbClr val="FBAE40"/>
          </p15:clr>
        </p15:guide>
        <p15:guide id="3" orient="horz" pos="1733">
          <p15:clr>
            <a:srgbClr val="FBAE40"/>
          </p15:clr>
        </p15:guide>
        <p15:guide id="4" orient="horz" pos="2210">
          <p15:clr>
            <a:srgbClr val="FBAE40"/>
          </p15:clr>
        </p15:guide>
        <p15:guide id="5" orient="horz" pos="2686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6CBD0234-9171-B84F-937E-EE789D69275C}"/>
              </a:ext>
            </a:extLst>
          </p:cNvPr>
          <p:cNvSpPr/>
          <p:nvPr userDrawn="1"/>
        </p:nvSpPr>
        <p:spPr>
          <a:xfrm>
            <a:off x="0" y="0"/>
            <a:ext cx="2118511" cy="5143500"/>
          </a:xfrm>
          <a:prstGeom prst="rect">
            <a:avLst/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8E995-EB53-9349-8032-2E4630C1CE46}" type="slidenum">
              <a:rPr lang="fr-FR" smtClean="0"/>
              <a:t>‹#›</a:t>
            </a:fld>
            <a:endParaRPr lang="fr-FR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7E0C4CF-269D-D64A-8E6E-B9F9CC194599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2962275" y="577093"/>
            <a:ext cx="437588" cy="209911"/>
          </a:xfrm>
        </p:spPr>
        <p:txBody>
          <a:bodyPr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800" b="0" i="0" smtClean="0">
                <a:solidFill>
                  <a:schemeClr val="tx1"/>
                </a:solidFill>
                <a:effectLst/>
                <a:latin typeface="Georgia" panose="02040502050405020303" pitchFamily="18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01.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B415F42-F5AF-094B-90CD-C57813023F8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472255" y="609342"/>
            <a:ext cx="2271884" cy="460996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3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0" indent="0">
              <a:lnSpc>
                <a:spcPts val="1100"/>
              </a:lnSpc>
              <a:buNone/>
              <a:defRPr sz="10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0" indent="0" algn="l">
              <a:lnSpc>
                <a:spcPts val="1100"/>
              </a:lnSpc>
              <a:spcBef>
                <a:spcPts val="0"/>
              </a:spcBef>
              <a:buNone/>
              <a:defRPr sz="1000" b="0" i="0">
                <a:solidFill>
                  <a:schemeClr val="tx1"/>
                </a:solidFill>
                <a:latin typeface="Trenda Light" pitchFamily="2" charset="77"/>
              </a:defRPr>
            </a:lvl5pPr>
            <a:lvl6pPr marL="0" indent="0" algn="l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Trenda" pitchFamily="2" charset="77"/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CHAPTER TITLE</a:t>
            </a:r>
          </a:p>
          <a:p>
            <a:pPr lvl="1"/>
            <a:r>
              <a:rPr lang="fr-FR"/>
              <a:t>SUBTITLE</a:t>
            </a:r>
          </a:p>
          <a:p>
            <a:pPr lvl="2"/>
            <a:r>
              <a:rPr lang="fr-FR"/>
              <a:t>P.00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4B44D17D-9DA2-1240-B21C-7CDCB538F92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2962275" y="1245827"/>
            <a:ext cx="437588" cy="209911"/>
          </a:xfrm>
        </p:spPr>
        <p:txBody>
          <a:bodyPr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800" b="0" i="0" smtClean="0">
                <a:solidFill>
                  <a:schemeClr val="tx1"/>
                </a:solidFill>
                <a:effectLst/>
                <a:latin typeface="Georgia" panose="02040502050405020303" pitchFamily="18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02.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9E7D4F8-BD0A-3745-B8C9-B75B53958059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2962275" y="1911078"/>
            <a:ext cx="437588" cy="209911"/>
          </a:xfrm>
        </p:spPr>
        <p:txBody>
          <a:bodyPr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800" b="0" i="0" smtClean="0">
                <a:solidFill>
                  <a:schemeClr val="tx1"/>
                </a:solidFill>
                <a:effectLst/>
                <a:latin typeface="Georgia" panose="02040502050405020303" pitchFamily="18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03.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4FCCF8CF-4471-854A-9804-1B1D4535E3A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962275" y="2584089"/>
            <a:ext cx="437588" cy="209911"/>
          </a:xfrm>
        </p:spPr>
        <p:txBody>
          <a:bodyPr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800" b="0" i="0" smtClean="0">
                <a:solidFill>
                  <a:schemeClr val="tx1"/>
                </a:solidFill>
                <a:effectLst/>
                <a:latin typeface="Georgia" panose="02040502050405020303" pitchFamily="18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04.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93C4E029-A1BA-9342-8CCC-3DC69B1D540D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2962275" y="3254588"/>
            <a:ext cx="437588" cy="209911"/>
          </a:xfrm>
        </p:spPr>
        <p:txBody>
          <a:bodyPr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800" b="0" i="0" smtClean="0">
                <a:solidFill>
                  <a:schemeClr val="tx1"/>
                </a:solidFill>
                <a:effectLst/>
                <a:latin typeface="Georgia" panose="02040502050405020303" pitchFamily="18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05.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E0AB6D01-36A7-6946-A1D6-8C3FB2F4BBDE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2962275" y="3919991"/>
            <a:ext cx="437588" cy="209911"/>
          </a:xfrm>
        </p:spPr>
        <p:txBody>
          <a:bodyPr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800" b="0" i="0" smtClean="0">
                <a:solidFill>
                  <a:schemeClr val="tx1"/>
                </a:solidFill>
                <a:effectLst/>
                <a:latin typeface="Georgia" panose="02040502050405020303" pitchFamily="18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06.</a:t>
            </a:r>
          </a:p>
        </p:txBody>
      </p:sp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0D2EFB63-88DD-704F-8C71-E54C9EAC8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775" y="4722361"/>
            <a:ext cx="1647205" cy="17722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">
                <a:solidFill>
                  <a:schemeClr val="bg1"/>
                </a:solidFill>
              </a:defRPr>
            </a:lvl1pPr>
          </a:lstStyle>
          <a:p>
            <a:r>
              <a:rPr lang="fr-FR"/>
              <a:t>PRESENTATION TITLE 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FA0167D2-2E5D-DF48-BB8A-DD31E8F8FA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4" y="4559058"/>
            <a:ext cx="638176" cy="141817"/>
          </a:xfrm>
          <a:prstGeom prst="rect">
            <a:avLst/>
          </a:prstGeom>
        </p:spPr>
      </p:pic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AD2DFD5E-765B-7145-88FE-88B599076520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3472255" y="3953931"/>
            <a:ext cx="2271884" cy="460996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3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0" indent="0">
              <a:lnSpc>
                <a:spcPts val="1100"/>
              </a:lnSpc>
              <a:buNone/>
              <a:defRPr sz="10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0" indent="0" algn="l">
              <a:lnSpc>
                <a:spcPts val="1100"/>
              </a:lnSpc>
              <a:spcBef>
                <a:spcPts val="0"/>
              </a:spcBef>
              <a:buNone/>
              <a:defRPr sz="1000" b="0" i="0">
                <a:solidFill>
                  <a:schemeClr val="tx1"/>
                </a:solidFill>
                <a:latin typeface="Trenda Light" pitchFamily="2" charset="77"/>
              </a:defRPr>
            </a:lvl5pPr>
            <a:lvl6pPr marL="0" indent="0" algn="l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Trenda" pitchFamily="2" charset="77"/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CHAPTER TITLE</a:t>
            </a:r>
          </a:p>
          <a:p>
            <a:pPr lvl="1"/>
            <a:r>
              <a:rPr lang="fr-FR"/>
              <a:t>SUBTITLE</a:t>
            </a:r>
          </a:p>
          <a:p>
            <a:pPr lvl="2"/>
            <a:r>
              <a:rPr lang="fr-FR"/>
              <a:t>P.00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D90B0D23-E23E-734D-B5CC-1654B74F0481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3472255" y="3285014"/>
            <a:ext cx="2271884" cy="460996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3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0" indent="0">
              <a:lnSpc>
                <a:spcPts val="1100"/>
              </a:lnSpc>
              <a:buNone/>
              <a:defRPr sz="10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0" indent="0" algn="l">
              <a:lnSpc>
                <a:spcPts val="1100"/>
              </a:lnSpc>
              <a:spcBef>
                <a:spcPts val="0"/>
              </a:spcBef>
              <a:buNone/>
              <a:defRPr sz="1000" b="0" i="0">
                <a:solidFill>
                  <a:schemeClr val="tx1"/>
                </a:solidFill>
                <a:latin typeface="Trenda Light" pitchFamily="2" charset="77"/>
              </a:defRPr>
            </a:lvl5pPr>
            <a:lvl6pPr marL="0" indent="0" algn="l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Trenda" pitchFamily="2" charset="77"/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CHAPTER TITLE</a:t>
            </a:r>
          </a:p>
          <a:p>
            <a:pPr lvl="1"/>
            <a:r>
              <a:rPr lang="fr-FR"/>
              <a:t>SUBTITLE</a:t>
            </a:r>
          </a:p>
          <a:p>
            <a:pPr lvl="2"/>
            <a:r>
              <a:rPr lang="fr-FR"/>
              <a:t>P.00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C7A5A07C-7200-9849-A0C0-A0D0769AB0F3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3472255" y="2616096"/>
            <a:ext cx="2271884" cy="460996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3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0" indent="0">
              <a:lnSpc>
                <a:spcPts val="1100"/>
              </a:lnSpc>
              <a:buNone/>
              <a:defRPr sz="10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0" indent="0" algn="l">
              <a:lnSpc>
                <a:spcPts val="1100"/>
              </a:lnSpc>
              <a:spcBef>
                <a:spcPts val="0"/>
              </a:spcBef>
              <a:buNone/>
              <a:defRPr sz="1000" b="0" i="0">
                <a:solidFill>
                  <a:schemeClr val="tx1"/>
                </a:solidFill>
                <a:latin typeface="Trenda Light" pitchFamily="2" charset="77"/>
              </a:defRPr>
            </a:lvl5pPr>
            <a:lvl6pPr marL="0" indent="0" algn="l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Trenda" pitchFamily="2" charset="77"/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CHAPTER TITLE</a:t>
            </a:r>
          </a:p>
          <a:p>
            <a:pPr lvl="1"/>
            <a:r>
              <a:rPr lang="fr-FR"/>
              <a:t>SUBTITLE</a:t>
            </a:r>
          </a:p>
          <a:p>
            <a:pPr lvl="2"/>
            <a:r>
              <a:rPr lang="fr-FR"/>
              <a:t>P.00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90DEA746-7363-6B42-9592-78C18F999811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3472255" y="1947178"/>
            <a:ext cx="2271884" cy="460996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3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0" indent="0">
              <a:lnSpc>
                <a:spcPts val="1100"/>
              </a:lnSpc>
              <a:buNone/>
              <a:defRPr sz="10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0" indent="0" algn="l">
              <a:lnSpc>
                <a:spcPts val="1100"/>
              </a:lnSpc>
              <a:spcBef>
                <a:spcPts val="0"/>
              </a:spcBef>
              <a:buNone/>
              <a:defRPr sz="1000" b="0" i="0">
                <a:solidFill>
                  <a:schemeClr val="tx1"/>
                </a:solidFill>
                <a:latin typeface="Trenda Light" pitchFamily="2" charset="77"/>
              </a:defRPr>
            </a:lvl5pPr>
            <a:lvl6pPr marL="0" indent="0" algn="l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Trenda" pitchFamily="2" charset="77"/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CHAPTER TITLE</a:t>
            </a:r>
          </a:p>
          <a:p>
            <a:pPr lvl="1"/>
            <a:r>
              <a:rPr lang="fr-FR"/>
              <a:t>SUBTITLE</a:t>
            </a:r>
          </a:p>
          <a:p>
            <a:pPr lvl="2"/>
            <a:r>
              <a:rPr lang="fr-FR"/>
              <a:t>P.00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E3070875-22EB-D047-8E66-88B4D159DC89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3472255" y="1278260"/>
            <a:ext cx="2271884" cy="460996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3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0" indent="0">
              <a:lnSpc>
                <a:spcPts val="1100"/>
              </a:lnSpc>
              <a:buNone/>
              <a:defRPr sz="10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0" indent="0" algn="l">
              <a:lnSpc>
                <a:spcPts val="1100"/>
              </a:lnSpc>
              <a:spcBef>
                <a:spcPts val="0"/>
              </a:spcBef>
              <a:buNone/>
              <a:defRPr sz="1000" b="0" i="0">
                <a:solidFill>
                  <a:schemeClr val="tx1"/>
                </a:solidFill>
                <a:latin typeface="Trenda Light" pitchFamily="2" charset="77"/>
              </a:defRPr>
            </a:lvl5pPr>
            <a:lvl6pPr marL="0" indent="0" algn="l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Trenda" pitchFamily="2" charset="77"/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CHAPTER TITLE</a:t>
            </a:r>
          </a:p>
          <a:p>
            <a:pPr lvl="1"/>
            <a:r>
              <a:rPr lang="fr-FR"/>
              <a:t>SUBTITLE</a:t>
            </a:r>
          </a:p>
          <a:p>
            <a:pPr lvl="2"/>
            <a:r>
              <a:rPr lang="fr-FR"/>
              <a:t>P.00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E440B683-7920-C14D-BA58-3C610BC642F9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5934228" y="577093"/>
            <a:ext cx="437588" cy="209911"/>
          </a:xfrm>
        </p:spPr>
        <p:txBody>
          <a:bodyPr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800" b="0" i="0" smtClean="0">
                <a:solidFill>
                  <a:schemeClr val="tx1"/>
                </a:solidFill>
                <a:effectLst/>
                <a:latin typeface="Georgia" panose="02040502050405020303" pitchFamily="18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07.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4EEBAD09-E571-5B48-BBC6-4D5CB1002EB3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6444207" y="609342"/>
            <a:ext cx="2341017" cy="460996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3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0" indent="0">
              <a:lnSpc>
                <a:spcPts val="1100"/>
              </a:lnSpc>
              <a:buNone/>
              <a:defRPr sz="10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0" indent="0" algn="l">
              <a:lnSpc>
                <a:spcPts val="1100"/>
              </a:lnSpc>
              <a:spcBef>
                <a:spcPts val="0"/>
              </a:spcBef>
              <a:buNone/>
              <a:defRPr sz="1000" b="0" i="0">
                <a:solidFill>
                  <a:schemeClr val="tx1"/>
                </a:solidFill>
                <a:latin typeface="Trenda Light" pitchFamily="2" charset="77"/>
              </a:defRPr>
            </a:lvl5pPr>
            <a:lvl6pPr marL="0" indent="0" algn="l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Trenda" pitchFamily="2" charset="77"/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CHAPTER TITLE</a:t>
            </a:r>
          </a:p>
          <a:p>
            <a:pPr lvl="1"/>
            <a:r>
              <a:rPr lang="fr-FR"/>
              <a:t>SUBTITLE</a:t>
            </a:r>
          </a:p>
          <a:p>
            <a:pPr lvl="2"/>
            <a:r>
              <a:rPr lang="fr-FR"/>
              <a:t>P.00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DCE1C09A-C522-524B-A796-51629473970F}"/>
              </a:ext>
            </a:extLst>
          </p:cNvPr>
          <p:cNvSpPr>
            <a:spLocks noGrp="1"/>
          </p:cNvSpPr>
          <p:nvPr>
            <p:ph type="body" idx="53" hasCustomPrompt="1"/>
          </p:nvPr>
        </p:nvSpPr>
        <p:spPr>
          <a:xfrm>
            <a:off x="5934228" y="1245827"/>
            <a:ext cx="437588" cy="209911"/>
          </a:xfrm>
        </p:spPr>
        <p:txBody>
          <a:bodyPr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800" b="0" i="0" smtClean="0">
                <a:solidFill>
                  <a:schemeClr val="tx1"/>
                </a:solidFill>
                <a:effectLst/>
                <a:latin typeface="Georgia" panose="02040502050405020303" pitchFamily="18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08.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C6BDEC20-EED9-BB49-8A28-FA9DF9670912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5934228" y="1911078"/>
            <a:ext cx="437588" cy="209911"/>
          </a:xfrm>
        </p:spPr>
        <p:txBody>
          <a:bodyPr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800" b="0" i="0" smtClean="0">
                <a:solidFill>
                  <a:schemeClr val="tx1"/>
                </a:solidFill>
                <a:effectLst/>
                <a:latin typeface="Georgia" panose="02040502050405020303" pitchFamily="18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09.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EC5ED60C-D72F-8B43-A6B0-B3FF29461DBF}"/>
              </a:ext>
            </a:extLst>
          </p:cNvPr>
          <p:cNvSpPr>
            <a:spLocks noGrp="1"/>
          </p:cNvSpPr>
          <p:nvPr>
            <p:ph type="body" idx="55" hasCustomPrompt="1"/>
          </p:nvPr>
        </p:nvSpPr>
        <p:spPr>
          <a:xfrm>
            <a:off x="5934228" y="2584089"/>
            <a:ext cx="437588" cy="209911"/>
          </a:xfrm>
        </p:spPr>
        <p:txBody>
          <a:bodyPr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800" b="0" i="0" smtClean="0">
                <a:solidFill>
                  <a:schemeClr val="tx1"/>
                </a:solidFill>
                <a:effectLst/>
                <a:latin typeface="Georgia" panose="02040502050405020303" pitchFamily="18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10.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30FC832A-57E8-DC48-8EF3-F17C073F9DE1}"/>
              </a:ext>
            </a:extLst>
          </p:cNvPr>
          <p:cNvSpPr>
            <a:spLocks noGrp="1"/>
          </p:cNvSpPr>
          <p:nvPr>
            <p:ph type="body" idx="56" hasCustomPrompt="1"/>
          </p:nvPr>
        </p:nvSpPr>
        <p:spPr>
          <a:xfrm>
            <a:off x="5934228" y="3254588"/>
            <a:ext cx="437588" cy="209911"/>
          </a:xfrm>
        </p:spPr>
        <p:txBody>
          <a:bodyPr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800" b="0" i="0" smtClean="0">
                <a:solidFill>
                  <a:schemeClr val="tx1"/>
                </a:solidFill>
                <a:effectLst/>
                <a:latin typeface="Georgia" panose="02040502050405020303" pitchFamily="18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11.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A28DB286-98D0-B84E-8037-B81F1E2B2577}"/>
              </a:ext>
            </a:extLst>
          </p:cNvPr>
          <p:cNvSpPr>
            <a:spLocks noGrp="1"/>
          </p:cNvSpPr>
          <p:nvPr>
            <p:ph type="body" idx="57" hasCustomPrompt="1"/>
          </p:nvPr>
        </p:nvSpPr>
        <p:spPr>
          <a:xfrm>
            <a:off x="5934228" y="3919991"/>
            <a:ext cx="437588" cy="209911"/>
          </a:xfrm>
        </p:spPr>
        <p:txBody>
          <a:bodyPr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800" b="0" i="0" smtClean="0">
                <a:solidFill>
                  <a:schemeClr val="tx1"/>
                </a:solidFill>
                <a:effectLst/>
                <a:latin typeface="Georgia" panose="02040502050405020303" pitchFamily="18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12.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C4209019-9334-3249-8016-3EBF8401F563}"/>
              </a:ext>
            </a:extLst>
          </p:cNvPr>
          <p:cNvSpPr>
            <a:spLocks noGrp="1"/>
          </p:cNvSpPr>
          <p:nvPr>
            <p:ph type="body" idx="58" hasCustomPrompt="1"/>
          </p:nvPr>
        </p:nvSpPr>
        <p:spPr>
          <a:xfrm>
            <a:off x="6444207" y="3953931"/>
            <a:ext cx="2341017" cy="460996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3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0" indent="0">
              <a:lnSpc>
                <a:spcPts val="1100"/>
              </a:lnSpc>
              <a:buNone/>
              <a:defRPr sz="10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0" indent="0" algn="l">
              <a:lnSpc>
                <a:spcPts val="1100"/>
              </a:lnSpc>
              <a:spcBef>
                <a:spcPts val="0"/>
              </a:spcBef>
              <a:buNone/>
              <a:defRPr sz="1000" b="0" i="0">
                <a:solidFill>
                  <a:schemeClr val="tx1"/>
                </a:solidFill>
                <a:latin typeface="Trenda Light" pitchFamily="2" charset="77"/>
              </a:defRPr>
            </a:lvl5pPr>
            <a:lvl6pPr marL="0" indent="0" algn="l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Trenda" pitchFamily="2" charset="77"/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CHAPTER TITLE</a:t>
            </a:r>
          </a:p>
          <a:p>
            <a:pPr lvl="1"/>
            <a:r>
              <a:rPr lang="fr-FR"/>
              <a:t>SUBTITLE</a:t>
            </a:r>
          </a:p>
          <a:p>
            <a:pPr lvl="2"/>
            <a:r>
              <a:rPr lang="fr-FR"/>
              <a:t>P.00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30C25E25-3657-B542-B6F3-65AB78796A66}"/>
              </a:ext>
            </a:extLst>
          </p:cNvPr>
          <p:cNvSpPr>
            <a:spLocks noGrp="1"/>
          </p:cNvSpPr>
          <p:nvPr>
            <p:ph type="body" idx="59" hasCustomPrompt="1"/>
          </p:nvPr>
        </p:nvSpPr>
        <p:spPr>
          <a:xfrm>
            <a:off x="6444207" y="3285014"/>
            <a:ext cx="2341017" cy="460996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3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0" indent="0">
              <a:lnSpc>
                <a:spcPts val="1100"/>
              </a:lnSpc>
              <a:buNone/>
              <a:defRPr sz="10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0" indent="0" algn="l">
              <a:lnSpc>
                <a:spcPts val="1100"/>
              </a:lnSpc>
              <a:spcBef>
                <a:spcPts val="0"/>
              </a:spcBef>
              <a:buNone/>
              <a:defRPr sz="1000" b="0" i="0">
                <a:solidFill>
                  <a:schemeClr val="tx1"/>
                </a:solidFill>
                <a:latin typeface="Trenda Light" pitchFamily="2" charset="77"/>
              </a:defRPr>
            </a:lvl5pPr>
            <a:lvl6pPr marL="0" indent="0" algn="l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Trenda" pitchFamily="2" charset="77"/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CHAPTER TITLE</a:t>
            </a:r>
          </a:p>
          <a:p>
            <a:pPr lvl="1"/>
            <a:r>
              <a:rPr lang="fr-FR"/>
              <a:t>SUBTITLE</a:t>
            </a:r>
          </a:p>
          <a:p>
            <a:pPr lvl="2"/>
            <a:r>
              <a:rPr lang="fr-FR"/>
              <a:t>P.00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621CAF6C-7A5F-BB4A-858F-A3D397F55ABC}"/>
              </a:ext>
            </a:extLst>
          </p:cNvPr>
          <p:cNvSpPr>
            <a:spLocks noGrp="1"/>
          </p:cNvSpPr>
          <p:nvPr>
            <p:ph type="body" idx="60" hasCustomPrompt="1"/>
          </p:nvPr>
        </p:nvSpPr>
        <p:spPr>
          <a:xfrm>
            <a:off x="6444207" y="2616096"/>
            <a:ext cx="2341017" cy="460996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3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0" indent="0">
              <a:lnSpc>
                <a:spcPts val="1100"/>
              </a:lnSpc>
              <a:buNone/>
              <a:defRPr sz="10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0" indent="0" algn="l">
              <a:lnSpc>
                <a:spcPts val="1100"/>
              </a:lnSpc>
              <a:spcBef>
                <a:spcPts val="0"/>
              </a:spcBef>
              <a:buNone/>
              <a:defRPr sz="1000" b="0" i="0">
                <a:solidFill>
                  <a:schemeClr val="tx1"/>
                </a:solidFill>
                <a:latin typeface="Trenda Light" pitchFamily="2" charset="77"/>
              </a:defRPr>
            </a:lvl5pPr>
            <a:lvl6pPr marL="0" indent="0" algn="l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Trenda" pitchFamily="2" charset="77"/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CHAPTER TITLE</a:t>
            </a:r>
          </a:p>
          <a:p>
            <a:pPr lvl="1"/>
            <a:r>
              <a:rPr lang="fr-FR"/>
              <a:t>SUBTITLE</a:t>
            </a:r>
          </a:p>
          <a:p>
            <a:pPr lvl="2"/>
            <a:r>
              <a:rPr lang="fr-FR"/>
              <a:t>P.00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35859904-6E4F-D74A-AE7D-26A118FE8D08}"/>
              </a:ext>
            </a:extLst>
          </p:cNvPr>
          <p:cNvSpPr>
            <a:spLocks noGrp="1"/>
          </p:cNvSpPr>
          <p:nvPr>
            <p:ph type="body" idx="61" hasCustomPrompt="1"/>
          </p:nvPr>
        </p:nvSpPr>
        <p:spPr>
          <a:xfrm>
            <a:off x="6444207" y="1947178"/>
            <a:ext cx="2341017" cy="460996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3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0" indent="0">
              <a:lnSpc>
                <a:spcPts val="1100"/>
              </a:lnSpc>
              <a:buNone/>
              <a:defRPr sz="10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0" indent="0" algn="l">
              <a:lnSpc>
                <a:spcPts val="1100"/>
              </a:lnSpc>
              <a:spcBef>
                <a:spcPts val="0"/>
              </a:spcBef>
              <a:buNone/>
              <a:defRPr sz="1000" b="0" i="0">
                <a:solidFill>
                  <a:schemeClr val="tx1"/>
                </a:solidFill>
                <a:latin typeface="Trenda Light" pitchFamily="2" charset="77"/>
              </a:defRPr>
            </a:lvl5pPr>
            <a:lvl6pPr marL="0" indent="0" algn="l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Trenda" pitchFamily="2" charset="77"/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CHAPTER TITLE</a:t>
            </a:r>
          </a:p>
          <a:p>
            <a:pPr lvl="1"/>
            <a:r>
              <a:rPr lang="fr-FR"/>
              <a:t>SUBTITLE</a:t>
            </a:r>
          </a:p>
          <a:p>
            <a:pPr lvl="2"/>
            <a:r>
              <a:rPr lang="fr-FR"/>
              <a:t>P.00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CE7C7962-04C6-BD47-BEDC-17ED32DBA293}"/>
              </a:ext>
            </a:extLst>
          </p:cNvPr>
          <p:cNvSpPr>
            <a:spLocks noGrp="1"/>
          </p:cNvSpPr>
          <p:nvPr>
            <p:ph type="body" idx="62" hasCustomPrompt="1"/>
          </p:nvPr>
        </p:nvSpPr>
        <p:spPr>
          <a:xfrm>
            <a:off x="6444207" y="1278260"/>
            <a:ext cx="2341017" cy="460996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3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0" indent="0">
              <a:lnSpc>
                <a:spcPts val="1100"/>
              </a:lnSpc>
              <a:buNone/>
              <a:defRPr sz="10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0" indent="0" algn="l">
              <a:lnSpc>
                <a:spcPts val="1100"/>
              </a:lnSpc>
              <a:spcBef>
                <a:spcPts val="0"/>
              </a:spcBef>
              <a:buNone/>
              <a:defRPr sz="1000" b="0" i="0">
                <a:solidFill>
                  <a:schemeClr val="tx1"/>
                </a:solidFill>
                <a:latin typeface="Trenda Light" pitchFamily="2" charset="77"/>
              </a:defRPr>
            </a:lvl5pPr>
            <a:lvl6pPr marL="0" indent="0" algn="l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Trenda" pitchFamily="2" charset="77"/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CHAPTER TITLE</a:t>
            </a:r>
          </a:p>
          <a:p>
            <a:pPr lvl="1"/>
            <a:r>
              <a:rPr lang="fr-FR"/>
              <a:t>SUBTITLE</a:t>
            </a:r>
          </a:p>
          <a:p>
            <a:pPr lvl="2"/>
            <a:r>
              <a:rPr lang="fr-FR"/>
              <a:t>P.00</a:t>
            </a:r>
          </a:p>
        </p:txBody>
      </p:sp>
    </p:spTree>
    <p:extLst>
      <p:ext uri="{BB962C8B-B14F-4D97-AF65-F5344CB8AC3E}">
        <p14:creationId xmlns:p14="http://schemas.microsoft.com/office/powerpoint/2010/main" val="9841052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pos="3810">
          <p15:clr>
            <a:srgbClr val="FBAE40"/>
          </p15:clr>
        </p15:guide>
        <p15:guide id="7" orient="horz" pos="486">
          <p15:clr>
            <a:srgbClr val="FBAE40"/>
          </p15:clr>
        </p15:guide>
        <p15:guide id="8" pos="1950">
          <p15:clr>
            <a:srgbClr val="FBAE40"/>
          </p15:clr>
        </p15:guide>
        <p15:guide id="9" orient="horz" pos="2595">
          <p15:clr>
            <a:srgbClr val="FBAE40"/>
          </p15:clr>
        </p15:guide>
        <p15:guide id="10" orient="horz" pos="216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space réservé pour une image  2">
            <a:extLst>
              <a:ext uri="{FF2B5EF4-FFF2-40B4-BE49-F238E27FC236}">
                <a16:creationId xmlns:a16="http://schemas.microsoft.com/office/drawing/2014/main" id="{87A5128E-E9EC-D74A-8AEE-93829012F35B}"/>
              </a:ext>
            </a:extLst>
          </p:cNvPr>
          <p:cNvSpPr>
            <a:spLocks noGrp="1"/>
          </p:cNvSpPr>
          <p:nvPr>
            <p:ph type="pic" idx="43"/>
          </p:nvPr>
        </p:nvSpPr>
        <p:spPr>
          <a:xfrm>
            <a:off x="1" y="0"/>
            <a:ext cx="2114144" cy="5143500"/>
          </a:xfrm>
        </p:spPr>
        <p:txBody>
          <a:bodyPr anchor="ctr" anchorCtr="0"/>
          <a:lstStyle>
            <a:lvl1pPr marL="0" indent="0" algn="ctr">
              <a:buNone/>
              <a:defRPr sz="800" b="0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8E995-EB53-9349-8032-2E4630C1CE46}" type="slidenum">
              <a:rPr lang="fr-FR" smtClean="0"/>
              <a:t>‹#›</a:t>
            </a:fld>
            <a:endParaRPr lang="fr-FR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7E0C4CF-269D-D64A-8E6E-B9F9CC194599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2962275" y="577093"/>
            <a:ext cx="437588" cy="209911"/>
          </a:xfrm>
        </p:spPr>
        <p:txBody>
          <a:bodyPr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800" b="0" i="0" smtClean="0">
                <a:solidFill>
                  <a:schemeClr val="tx1"/>
                </a:solidFill>
                <a:effectLst/>
                <a:latin typeface="Georgia" panose="02040502050405020303" pitchFamily="18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01.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B415F42-F5AF-094B-90CD-C57813023F8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472255" y="609342"/>
            <a:ext cx="2271884" cy="460996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3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0" indent="0">
              <a:lnSpc>
                <a:spcPts val="1100"/>
              </a:lnSpc>
              <a:buNone/>
              <a:defRPr sz="10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0" indent="0" algn="l">
              <a:lnSpc>
                <a:spcPts val="1100"/>
              </a:lnSpc>
              <a:spcBef>
                <a:spcPts val="0"/>
              </a:spcBef>
              <a:buNone/>
              <a:defRPr sz="1000" b="0" i="0">
                <a:solidFill>
                  <a:schemeClr val="tx1"/>
                </a:solidFill>
                <a:latin typeface="Trenda Light" pitchFamily="2" charset="77"/>
              </a:defRPr>
            </a:lvl5pPr>
            <a:lvl6pPr marL="0" indent="0" algn="l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Trenda" pitchFamily="2" charset="77"/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CHAPTER TITLE</a:t>
            </a:r>
          </a:p>
          <a:p>
            <a:pPr lvl="1"/>
            <a:r>
              <a:rPr lang="fr-FR"/>
              <a:t>SUBTITLE</a:t>
            </a:r>
          </a:p>
          <a:p>
            <a:pPr lvl="2"/>
            <a:r>
              <a:rPr lang="fr-FR"/>
              <a:t>P.00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4B44D17D-9DA2-1240-B21C-7CDCB538F92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2962275" y="1245827"/>
            <a:ext cx="437588" cy="209911"/>
          </a:xfrm>
        </p:spPr>
        <p:txBody>
          <a:bodyPr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800" b="0" i="0" smtClean="0">
                <a:solidFill>
                  <a:schemeClr val="tx1"/>
                </a:solidFill>
                <a:effectLst/>
                <a:latin typeface="Georgia" panose="02040502050405020303" pitchFamily="18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02.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9E7D4F8-BD0A-3745-B8C9-B75B53958059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2962275" y="1911078"/>
            <a:ext cx="437588" cy="209911"/>
          </a:xfrm>
        </p:spPr>
        <p:txBody>
          <a:bodyPr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800" b="0" i="0" smtClean="0">
                <a:solidFill>
                  <a:schemeClr val="tx1"/>
                </a:solidFill>
                <a:effectLst/>
                <a:latin typeface="Georgia" panose="02040502050405020303" pitchFamily="18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03.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4FCCF8CF-4471-854A-9804-1B1D4535E3A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962275" y="2584089"/>
            <a:ext cx="437588" cy="209911"/>
          </a:xfrm>
        </p:spPr>
        <p:txBody>
          <a:bodyPr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800" b="0" i="0" smtClean="0">
                <a:solidFill>
                  <a:schemeClr val="tx1"/>
                </a:solidFill>
                <a:effectLst/>
                <a:latin typeface="Georgia" panose="02040502050405020303" pitchFamily="18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04.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93C4E029-A1BA-9342-8CCC-3DC69B1D540D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2962275" y="3254588"/>
            <a:ext cx="437588" cy="209911"/>
          </a:xfrm>
        </p:spPr>
        <p:txBody>
          <a:bodyPr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800" b="0" i="0" smtClean="0">
                <a:solidFill>
                  <a:schemeClr val="tx1"/>
                </a:solidFill>
                <a:effectLst/>
                <a:latin typeface="Georgia" panose="02040502050405020303" pitchFamily="18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05.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E0AB6D01-36A7-6946-A1D6-8C3FB2F4BBDE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2962275" y="3919991"/>
            <a:ext cx="437588" cy="209911"/>
          </a:xfrm>
        </p:spPr>
        <p:txBody>
          <a:bodyPr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800" b="0" i="0" smtClean="0">
                <a:solidFill>
                  <a:schemeClr val="tx1"/>
                </a:solidFill>
                <a:effectLst/>
                <a:latin typeface="Georgia" panose="02040502050405020303" pitchFamily="18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06.</a:t>
            </a:r>
          </a:p>
        </p:txBody>
      </p:sp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0D2EFB63-88DD-704F-8C71-E54C9EAC8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775" y="4722361"/>
            <a:ext cx="1647205" cy="17722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">
                <a:solidFill>
                  <a:schemeClr val="bg1"/>
                </a:solidFill>
              </a:defRPr>
            </a:lvl1pPr>
          </a:lstStyle>
          <a:p>
            <a:r>
              <a:rPr lang="fr-FR"/>
              <a:t>PRESENTATION TITLE 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FA0167D2-2E5D-DF48-BB8A-DD31E8F8FA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4" y="4559058"/>
            <a:ext cx="638176" cy="141817"/>
          </a:xfrm>
          <a:prstGeom prst="rect">
            <a:avLst/>
          </a:prstGeom>
        </p:spPr>
      </p:pic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AD2DFD5E-765B-7145-88FE-88B599076520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3472255" y="3953931"/>
            <a:ext cx="2271884" cy="460996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3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0" indent="0">
              <a:lnSpc>
                <a:spcPts val="1100"/>
              </a:lnSpc>
              <a:buNone/>
              <a:defRPr sz="10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0" indent="0" algn="l">
              <a:lnSpc>
                <a:spcPts val="1100"/>
              </a:lnSpc>
              <a:spcBef>
                <a:spcPts val="0"/>
              </a:spcBef>
              <a:buNone/>
              <a:defRPr sz="1000" b="0" i="0">
                <a:solidFill>
                  <a:schemeClr val="tx1"/>
                </a:solidFill>
                <a:latin typeface="Trenda Light" pitchFamily="2" charset="77"/>
              </a:defRPr>
            </a:lvl5pPr>
            <a:lvl6pPr marL="0" indent="0" algn="l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Trenda" pitchFamily="2" charset="77"/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CHAPTER TITLE</a:t>
            </a:r>
          </a:p>
          <a:p>
            <a:pPr lvl="1"/>
            <a:r>
              <a:rPr lang="fr-FR"/>
              <a:t>SUBTITLE</a:t>
            </a:r>
          </a:p>
          <a:p>
            <a:pPr lvl="2"/>
            <a:r>
              <a:rPr lang="fr-FR"/>
              <a:t>P.00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D90B0D23-E23E-734D-B5CC-1654B74F0481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3472255" y="3285014"/>
            <a:ext cx="2271884" cy="460996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3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0" indent="0">
              <a:lnSpc>
                <a:spcPts val="1100"/>
              </a:lnSpc>
              <a:buNone/>
              <a:defRPr sz="10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0" indent="0" algn="l">
              <a:lnSpc>
                <a:spcPts val="1100"/>
              </a:lnSpc>
              <a:spcBef>
                <a:spcPts val="0"/>
              </a:spcBef>
              <a:buNone/>
              <a:defRPr sz="1000" b="0" i="0">
                <a:solidFill>
                  <a:schemeClr val="tx1"/>
                </a:solidFill>
                <a:latin typeface="Trenda Light" pitchFamily="2" charset="77"/>
              </a:defRPr>
            </a:lvl5pPr>
            <a:lvl6pPr marL="0" indent="0" algn="l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Trenda" pitchFamily="2" charset="77"/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CHAPTER TITLE</a:t>
            </a:r>
          </a:p>
          <a:p>
            <a:pPr lvl="1"/>
            <a:r>
              <a:rPr lang="fr-FR"/>
              <a:t>SUBTITLE</a:t>
            </a:r>
          </a:p>
          <a:p>
            <a:pPr lvl="2"/>
            <a:r>
              <a:rPr lang="fr-FR"/>
              <a:t>P.00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C7A5A07C-7200-9849-A0C0-A0D0769AB0F3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3472255" y="2616096"/>
            <a:ext cx="2271884" cy="460996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3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0" indent="0">
              <a:lnSpc>
                <a:spcPts val="1100"/>
              </a:lnSpc>
              <a:buNone/>
              <a:defRPr sz="10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0" indent="0" algn="l">
              <a:lnSpc>
                <a:spcPts val="1100"/>
              </a:lnSpc>
              <a:spcBef>
                <a:spcPts val="0"/>
              </a:spcBef>
              <a:buNone/>
              <a:defRPr sz="1000" b="0" i="0">
                <a:solidFill>
                  <a:schemeClr val="tx1"/>
                </a:solidFill>
                <a:latin typeface="Trenda Light" pitchFamily="2" charset="77"/>
              </a:defRPr>
            </a:lvl5pPr>
            <a:lvl6pPr marL="0" indent="0" algn="l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Trenda" pitchFamily="2" charset="77"/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CHAPTER TITLE</a:t>
            </a:r>
          </a:p>
          <a:p>
            <a:pPr lvl="1"/>
            <a:r>
              <a:rPr lang="fr-FR"/>
              <a:t>SUBTITLE</a:t>
            </a:r>
          </a:p>
          <a:p>
            <a:pPr lvl="2"/>
            <a:r>
              <a:rPr lang="fr-FR"/>
              <a:t>P.00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90DEA746-7363-6B42-9592-78C18F999811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3472255" y="1947178"/>
            <a:ext cx="2271884" cy="460996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3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0" indent="0">
              <a:lnSpc>
                <a:spcPts val="1100"/>
              </a:lnSpc>
              <a:buNone/>
              <a:defRPr sz="10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0" indent="0" algn="l">
              <a:lnSpc>
                <a:spcPts val="1100"/>
              </a:lnSpc>
              <a:spcBef>
                <a:spcPts val="0"/>
              </a:spcBef>
              <a:buNone/>
              <a:defRPr sz="1000" b="0" i="0">
                <a:solidFill>
                  <a:schemeClr val="tx1"/>
                </a:solidFill>
                <a:latin typeface="Trenda Light" pitchFamily="2" charset="77"/>
              </a:defRPr>
            </a:lvl5pPr>
            <a:lvl6pPr marL="0" indent="0" algn="l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Trenda" pitchFamily="2" charset="77"/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CHAPTER TITLE</a:t>
            </a:r>
          </a:p>
          <a:p>
            <a:pPr lvl="1"/>
            <a:r>
              <a:rPr lang="fr-FR"/>
              <a:t>SUBTITLE</a:t>
            </a:r>
          </a:p>
          <a:p>
            <a:pPr lvl="2"/>
            <a:r>
              <a:rPr lang="fr-FR"/>
              <a:t>P.00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E3070875-22EB-D047-8E66-88B4D159DC89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3472255" y="1278260"/>
            <a:ext cx="2271884" cy="460996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3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0" indent="0">
              <a:lnSpc>
                <a:spcPts val="1100"/>
              </a:lnSpc>
              <a:buNone/>
              <a:defRPr sz="10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0" indent="0" algn="l">
              <a:lnSpc>
                <a:spcPts val="1100"/>
              </a:lnSpc>
              <a:spcBef>
                <a:spcPts val="0"/>
              </a:spcBef>
              <a:buNone/>
              <a:defRPr sz="1000" b="0" i="0">
                <a:solidFill>
                  <a:schemeClr val="tx1"/>
                </a:solidFill>
                <a:latin typeface="Trenda Light" pitchFamily="2" charset="77"/>
              </a:defRPr>
            </a:lvl5pPr>
            <a:lvl6pPr marL="0" indent="0" algn="l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Trenda" pitchFamily="2" charset="77"/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CHAPTER TITLE</a:t>
            </a:r>
          </a:p>
          <a:p>
            <a:pPr lvl="1"/>
            <a:r>
              <a:rPr lang="fr-FR"/>
              <a:t>SUBTITLE</a:t>
            </a:r>
          </a:p>
          <a:p>
            <a:pPr lvl="2"/>
            <a:r>
              <a:rPr lang="fr-FR"/>
              <a:t>P.00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E440B683-7920-C14D-BA58-3C610BC642F9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5934228" y="577093"/>
            <a:ext cx="437588" cy="209911"/>
          </a:xfrm>
        </p:spPr>
        <p:txBody>
          <a:bodyPr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800" b="0" i="0" smtClean="0">
                <a:solidFill>
                  <a:schemeClr val="tx1"/>
                </a:solidFill>
                <a:effectLst/>
                <a:latin typeface="Georgia" panose="02040502050405020303" pitchFamily="18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07.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4EEBAD09-E571-5B48-BBC6-4D5CB1002EB3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6444207" y="609342"/>
            <a:ext cx="2341017" cy="460996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3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0" indent="0">
              <a:lnSpc>
                <a:spcPts val="1100"/>
              </a:lnSpc>
              <a:buNone/>
              <a:defRPr sz="10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0" indent="0" algn="l">
              <a:lnSpc>
                <a:spcPts val="1100"/>
              </a:lnSpc>
              <a:spcBef>
                <a:spcPts val="0"/>
              </a:spcBef>
              <a:buNone/>
              <a:defRPr sz="1000" b="0" i="0">
                <a:solidFill>
                  <a:schemeClr val="tx1"/>
                </a:solidFill>
                <a:latin typeface="Trenda Light" pitchFamily="2" charset="77"/>
              </a:defRPr>
            </a:lvl5pPr>
            <a:lvl6pPr marL="0" indent="0" algn="l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Trenda" pitchFamily="2" charset="77"/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CHAPTER TITLE</a:t>
            </a:r>
          </a:p>
          <a:p>
            <a:pPr lvl="1"/>
            <a:r>
              <a:rPr lang="fr-FR"/>
              <a:t>SUBTITLE</a:t>
            </a:r>
          </a:p>
          <a:p>
            <a:pPr lvl="2"/>
            <a:r>
              <a:rPr lang="fr-FR"/>
              <a:t>P.00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DCE1C09A-C522-524B-A796-51629473970F}"/>
              </a:ext>
            </a:extLst>
          </p:cNvPr>
          <p:cNvSpPr>
            <a:spLocks noGrp="1"/>
          </p:cNvSpPr>
          <p:nvPr>
            <p:ph type="body" idx="53" hasCustomPrompt="1"/>
          </p:nvPr>
        </p:nvSpPr>
        <p:spPr>
          <a:xfrm>
            <a:off x="5934228" y="1245827"/>
            <a:ext cx="437588" cy="209911"/>
          </a:xfrm>
        </p:spPr>
        <p:txBody>
          <a:bodyPr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800" b="0" i="0" smtClean="0">
                <a:solidFill>
                  <a:schemeClr val="tx1"/>
                </a:solidFill>
                <a:effectLst/>
                <a:latin typeface="Georgia" panose="02040502050405020303" pitchFamily="18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08.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C6BDEC20-EED9-BB49-8A28-FA9DF9670912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5934228" y="1911078"/>
            <a:ext cx="437588" cy="209911"/>
          </a:xfrm>
        </p:spPr>
        <p:txBody>
          <a:bodyPr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800" b="0" i="0" smtClean="0">
                <a:solidFill>
                  <a:schemeClr val="tx1"/>
                </a:solidFill>
                <a:effectLst/>
                <a:latin typeface="Georgia" panose="02040502050405020303" pitchFamily="18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09.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EC5ED60C-D72F-8B43-A6B0-B3FF29461DBF}"/>
              </a:ext>
            </a:extLst>
          </p:cNvPr>
          <p:cNvSpPr>
            <a:spLocks noGrp="1"/>
          </p:cNvSpPr>
          <p:nvPr>
            <p:ph type="body" idx="55" hasCustomPrompt="1"/>
          </p:nvPr>
        </p:nvSpPr>
        <p:spPr>
          <a:xfrm>
            <a:off x="5934228" y="2584089"/>
            <a:ext cx="437588" cy="209911"/>
          </a:xfrm>
        </p:spPr>
        <p:txBody>
          <a:bodyPr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800" b="0" i="0" smtClean="0">
                <a:solidFill>
                  <a:schemeClr val="tx1"/>
                </a:solidFill>
                <a:effectLst/>
                <a:latin typeface="Georgia" panose="02040502050405020303" pitchFamily="18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10.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30FC832A-57E8-DC48-8EF3-F17C073F9DE1}"/>
              </a:ext>
            </a:extLst>
          </p:cNvPr>
          <p:cNvSpPr>
            <a:spLocks noGrp="1"/>
          </p:cNvSpPr>
          <p:nvPr>
            <p:ph type="body" idx="56" hasCustomPrompt="1"/>
          </p:nvPr>
        </p:nvSpPr>
        <p:spPr>
          <a:xfrm>
            <a:off x="5934228" y="3254588"/>
            <a:ext cx="437588" cy="209911"/>
          </a:xfrm>
        </p:spPr>
        <p:txBody>
          <a:bodyPr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800" b="0" i="0" smtClean="0">
                <a:solidFill>
                  <a:schemeClr val="tx1"/>
                </a:solidFill>
                <a:effectLst/>
                <a:latin typeface="Georgia" panose="02040502050405020303" pitchFamily="18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11.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A28DB286-98D0-B84E-8037-B81F1E2B2577}"/>
              </a:ext>
            </a:extLst>
          </p:cNvPr>
          <p:cNvSpPr>
            <a:spLocks noGrp="1"/>
          </p:cNvSpPr>
          <p:nvPr>
            <p:ph type="body" idx="57" hasCustomPrompt="1"/>
          </p:nvPr>
        </p:nvSpPr>
        <p:spPr>
          <a:xfrm>
            <a:off x="5934228" y="3919991"/>
            <a:ext cx="437588" cy="209911"/>
          </a:xfrm>
        </p:spPr>
        <p:txBody>
          <a:bodyPr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800" b="0" i="0" smtClean="0">
                <a:solidFill>
                  <a:schemeClr val="tx1"/>
                </a:solidFill>
                <a:effectLst/>
                <a:latin typeface="Georgia" panose="02040502050405020303" pitchFamily="18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12.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C4209019-9334-3249-8016-3EBF8401F563}"/>
              </a:ext>
            </a:extLst>
          </p:cNvPr>
          <p:cNvSpPr>
            <a:spLocks noGrp="1"/>
          </p:cNvSpPr>
          <p:nvPr>
            <p:ph type="body" idx="58" hasCustomPrompt="1"/>
          </p:nvPr>
        </p:nvSpPr>
        <p:spPr>
          <a:xfrm>
            <a:off x="6444207" y="3953931"/>
            <a:ext cx="2341017" cy="460996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3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0" indent="0">
              <a:lnSpc>
                <a:spcPts val="1100"/>
              </a:lnSpc>
              <a:buNone/>
              <a:defRPr sz="10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0" indent="0" algn="l">
              <a:lnSpc>
                <a:spcPts val="1100"/>
              </a:lnSpc>
              <a:spcBef>
                <a:spcPts val="0"/>
              </a:spcBef>
              <a:buNone/>
              <a:defRPr sz="1000" b="0" i="0">
                <a:solidFill>
                  <a:schemeClr val="tx1"/>
                </a:solidFill>
                <a:latin typeface="Trenda Light" pitchFamily="2" charset="77"/>
              </a:defRPr>
            </a:lvl5pPr>
            <a:lvl6pPr marL="0" indent="0" algn="l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Trenda" pitchFamily="2" charset="77"/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CHAPTER TITLE</a:t>
            </a:r>
          </a:p>
          <a:p>
            <a:pPr lvl="1"/>
            <a:r>
              <a:rPr lang="fr-FR"/>
              <a:t>SUBTITLE</a:t>
            </a:r>
          </a:p>
          <a:p>
            <a:pPr lvl="2"/>
            <a:r>
              <a:rPr lang="fr-FR"/>
              <a:t>P.00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30C25E25-3657-B542-B6F3-65AB78796A66}"/>
              </a:ext>
            </a:extLst>
          </p:cNvPr>
          <p:cNvSpPr>
            <a:spLocks noGrp="1"/>
          </p:cNvSpPr>
          <p:nvPr>
            <p:ph type="body" idx="59" hasCustomPrompt="1"/>
          </p:nvPr>
        </p:nvSpPr>
        <p:spPr>
          <a:xfrm>
            <a:off x="6444207" y="3285014"/>
            <a:ext cx="2341017" cy="460996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3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0" indent="0">
              <a:lnSpc>
                <a:spcPts val="1100"/>
              </a:lnSpc>
              <a:buNone/>
              <a:defRPr sz="10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0" indent="0" algn="l">
              <a:lnSpc>
                <a:spcPts val="1100"/>
              </a:lnSpc>
              <a:spcBef>
                <a:spcPts val="0"/>
              </a:spcBef>
              <a:buNone/>
              <a:defRPr sz="1000" b="0" i="0">
                <a:solidFill>
                  <a:schemeClr val="tx1"/>
                </a:solidFill>
                <a:latin typeface="Trenda Light" pitchFamily="2" charset="77"/>
              </a:defRPr>
            </a:lvl5pPr>
            <a:lvl6pPr marL="0" indent="0" algn="l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Trenda" pitchFamily="2" charset="77"/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CHAPTER TITLE</a:t>
            </a:r>
          </a:p>
          <a:p>
            <a:pPr lvl="1"/>
            <a:r>
              <a:rPr lang="fr-FR"/>
              <a:t>SUBTITLE</a:t>
            </a:r>
          </a:p>
          <a:p>
            <a:pPr lvl="2"/>
            <a:r>
              <a:rPr lang="fr-FR"/>
              <a:t>P.00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621CAF6C-7A5F-BB4A-858F-A3D397F55ABC}"/>
              </a:ext>
            </a:extLst>
          </p:cNvPr>
          <p:cNvSpPr>
            <a:spLocks noGrp="1"/>
          </p:cNvSpPr>
          <p:nvPr>
            <p:ph type="body" idx="60" hasCustomPrompt="1"/>
          </p:nvPr>
        </p:nvSpPr>
        <p:spPr>
          <a:xfrm>
            <a:off x="6444207" y="2616096"/>
            <a:ext cx="2341017" cy="460996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3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0" indent="0">
              <a:lnSpc>
                <a:spcPts val="1100"/>
              </a:lnSpc>
              <a:buNone/>
              <a:defRPr sz="10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0" indent="0" algn="l">
              <a:lnSpc>
                <a:spcPts val="1100"/>
              </a:lnSpc>
              <a:spcBef>
                <a:spcPts val="0"/>
              </a:spcBef>
              <a:buNone/>
              <a:defRPr sz="1000" b="0" i="0">
                <a:solidFill>
                  <a:schemeClr val="tx1"/>
                </a:solidFill>
                <a:latin typeface="Trenda Light" pitchFamily="2" charset="77"/>
              </a:defRPr>
            </a:lvl5pPr>
            <a:lvl6pPr marL="0" indent="0" algn="l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Trenda" pitchFamily="2" charset="77"/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CHAPTER TITLE</a:t>
            </a:r>
          </a:p>
          <a:p>
            <a:pPr lvl="1"/>
            <a:r>
              <a:rPr lang="fr-FR"/>
              <a:t>SUBTITLE</a:t>
            </a:r>
          </a:p>
          <a:p>
            <a:pPr lvl="2"/>
            <a:r>
              <a:rPr lang="fr-FR"/>
              <a:t>P.00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35859904-6E4F-D74A-AE7D-26A118FE8D08}"/>
              </a:ext>
            </a:extLst>
          </p:cNvPr>
          <p:cNvSpPr>
            <a:spLocks noGrp="1"/>
          </p:cNvSpPr>
          <p:nvPr>
            <p:ph type="body" idx="61" hasCustomPrompt="1"/>
          </p:nvPr>
        </p:nvSpPr>
        <p:spPr>
          <a:xfrm>
            <a:off x="6444207" y="1947178"/>
            <a:ext cx="2341017" cy="460996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3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0" indent="0">
              <a:lnSpc>
                <a:spcPts val="1100"/>
              </a:lnSpc>
              <a:buNone/>
              <a:defRPr sz="10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0" indent="0" algn="l">
              <a:lnSpc>
                <a:spcPts val="1100"/>
              </a:lnSpc>
              <a:spcBef>
                <a:spcPts val="0"/>
              </a:spcBef>
              <a:buNone/>
              <a:defRPr sz="1000" b="0" i="0">
                <a:solidFill>
                  <a:schemeClr val="tx1"/>
                </a:solidFill>
                <a:latin typeface="Trenda Light" pitchFamily="2" charset="77"/>
              </a:defRPr>
            </a:lvl5pPr>
            <a:lvl6pPr marL="0" indent="0" algn="l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Trenda" pitchFamily="2" charset="77"/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CHAPTER TITLE</a:t>
            </a:r>
          </a:p>
          <a:p>
            <a:pPr lvl="1"/>
            <a:r>
              <a:rPr lang="fr-FR"/>
              <a:t>SUBTITLE</a:t>
            </a:r>
          </a:p>
          <a:p>
            <a:pPr lvl="2"/>
            <a:r>
              <a:rPr lang="fr-FR"/>
              <a:t>P.00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CE7C7962-04C6-BD47-BEDC-17ED32DBA293}"/>
              </a:ext>
            </a:extLst>
          </p:cNvPr>
          <p:cNvSpPr>
            <a:spLocks noGrp="1"/>
          </p:cNvSpPr>
          <p:nvPr>
            <p:ph type="body" idx="62" hasCustomPrompt="1"/>
          </p:nvPr>
        </p:nvSpPr>
        <p:spPr>
          <a:xfrm>
            <a:off x="6444207" y="1278260"/>
            <a:ext cx="2341017" cy="460996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3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0" indent="0">
              <a:lnSpc>
                <a:spcPts val="1100"/>
              </a:lnSpc>
              <a:buNone/>
              <a:defRPr sz="10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0" indent="0" algn="l">
              <a:lnSpc>
                <a:spcPts val="1100"/>
              </a:lnSpc>
              <a:spcBef>
                <a:spcPts val="0"/>
              </a:spcBef>
              <a:buNone/>
              <a:defRPr sz="1000" b="0" i="0">
                <a:solidFill>
                  <a:schemeClr val="tx1"/>
                </a:solidFill>
                <a:latin typeface="Trenda Light" pitchFamily="2" charset="77"/>
              </a:defRPr>
            </a:lvl5pPr>
            <a:lvl6pPr marL="0" indent="0" algn="l">
              <a:lnSpc>
                <a:spcPts val="1000"/>
              </a:lnSpc>
              <a:spcBef>
                <a:spcPts val="0"/>
              </a:spcBef>
              <a:buNone/>
              <a:defRPr sz="800" b="1" i="0">
                <a:solidFill>
                  <a:schemeClr val="tx1"/>
                </a:solidFill>
                <a:latin typeface="Trenda" pitchFamily="2" charset="77"/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CHAPTER TITLE</a:t>
            </a:r>
          </a:p>
          <a:p>
            <a:pPr lvl="1"/>
            <a:r>
              <a:rPr lang="fr-FR"/>
              <a:t>SUBTITLE</a:t>
            </a:r>
          </a:p>
          <a:p>
            <a:pPr lvl="2"/>
            <a:r>
              <a:rPr lang="fr-FR"/>
              <a:t>P.00</a:t>
            </a:r>
          </a:p>
        </p:txBody>
      </p:sp>
      <p:pic>
        <p:nvPicPr>
          <p:cNvPr id="80" name="Image 79">
            <a:extLst>
              <a:ext uri="{FF2B5EF4-FFF2-40B4-BE49-F238E27FC236}">
                <a16:creationId xmlns:a16="http://schemas.microsoft.com/office/drawing/2014/main" id="{1E03C0AF-C1AB-4F4A-A01D-4085FCF72A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75" y="4571986"/>
            <a:ext cx="619200" cy="12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62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6" pos="3810">
          <p15:clr>
            <a:srgbClr val="FBAE40"/>
          </p15:clr>
        </p15:guide>
        <p15:guide id="7" orient="horz" pos="486">
          <p15:clr>
            <a:srgbClr val="FBAE40"/>
          </p15:clr>
        </p15:guide>
        <p15:guide id="8" pos="1950">
          <p15:clr>
            <a:srgbClr val="FBAE40"/>
          </p15:clr>
        </p15:guide>
        <p15:guide id="9" orient="horz" pos="2595">
          <p15:clr>
            <a:srgbClr val="FBAE40"/>
          </p15:clr>
        </p15:guide>
        <p15:guide id="10" orient="horz" pos="2164">
          <p15:clr>
            <a:srgbClr val="FBAE40"/>
          </p15:clr>
        </p15:guide>
        <p15:guide id="11" pos="1338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re et contenu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B99B8BF8-D612-3B47-B47F-7321D851A3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02942" y="0"/>
            <a:ext cx="7341058" cy="476726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95625" y="1524375"/>
            <a:ext cx="5017455" cy="2032724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>
            <a:lvl1pPr algn="ctr">
              <a:lnSpc>
                <a:spcPts val="4400"/>
              </a:lnSpc>
              <a:spcBef>
                <a:spcPts val="0"/>
              </a:spcBef>
              <a:defRPr sz="420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Change the font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8E995-EB53-9349-8032-2E4630C1CE46}" type="slidenum">
              <a:rPr lang="fr-FR" smtClean="0"/>
              <a:t>‹#›</a:t>
            </a:fld>
            <a:endParaRPr lang="fr-FR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6D55DB6-5EF9-104E-A365-5F7F385A4BBD}"/>
              </a:ext>
            </a:extLst>
          </p:cNvPr>
          <p:cNvSpPr>
            <a:spLocks noGrp="1"/>
          </p:cNvSpPr>
          <p:nvPr>
            <p:ph sz="half" idx="25" hasCustomPrompt="1"/>
          </p:nvPr>
        </p:nvSpPr>
        <p:spPr>
          <a:xfrm>
            <a:off x="358775" y="413243"/>
            <a:ext cx="1324239" cy="934545"/>
          </a:xfrm>
        </p:spPr>
        <p:txBody>
          <a:bodyPr/>
          <a:lstStyle>
            <a:lvl1pPr>
              <a:lnSpc>
                <a:spcPts val="1500"/>
              </a:lnSpc>
              <a:defRPr sz="1400" b="1" i="0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>
              <a:lnSpc>
                <a:spcPts val="1500"/>
              </a:lnSpc>
              <a:defRPr sz="14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400"/>
              </a:lnSpc>
              <a:spcBef>
                <a:spcPts val="0"/>
              </a:spcBef>
              <a:buClr>
                <a:schemeClr val="accent2"/>
              </a:buClr>
              <a:buSzPct val="110000"/>
              <a:buFontTx/>
              <a:buNone/>
              <a:defRPr sz="1400" b="0" i="0">
                <a:solidFill>
                  <a:schemeClr val="tx1"/>
                </a:solidFill>
                <a:latin typeface="Trenda Light" pitchFamily="2" charset="77"/>
              </a:defRPr>
            </a:lvl3pPr>
            <a:lvl4pPr>
              <a:lnSpc>
                <a:spcPts val="1300"/>
              </a:lnSpc>
              <a:spcBef>
                <a:spcPts val="0"/>
              </a:spcBef>
              <a:buClr>
                <a:schemeClr val="accent2"/>
              </a:buClr>
              <a:defRPr sz="1000" b="1" i="0">
                <a:solidFill>
                  <a:schemeClr val="tx1"/>
                </a:solidFill>
                <a:latin typeface="Trenda" pitchFamily="2" charset="77"/>
              </a:defRPr>
            </a:lvl4pPr>
            <a:lvl5pPr>
              <a:lnSpc>
                <a:spcPct val="100000"/>
              </a:lnSpc>
              <a:defRPr sz="700" b="0" i="0">
                <a:solidFill>
                  <a:schemeClr val="tx1"/>
                </a:solidFill>
                <a:latin typeface="Trenda Regular It" pitchFamily="2" charset="77"/>
              </a:defRPr>
            </a:lvl5pPr>
            <a:lvl6pPr>
              <a:lnSpc>
                <a:spcPts val="1200"/>
              </a:lnSpc>
              <a:spcBef>
                <a:spcPts val="0"/>
              </a:spcBef>
              <a:defRPr sz="900"/>
            </a:lvl6pPr>
          </a:lstStyle>
          <a:p>
            <a:pPr lvl="0"/>
            <a:r>
              <a:rPr lang="fr-FR"/>
              <a:t>SLIDE TITLE</a:t>
            </a:r>
          </a:p>
          <a:p>
            <a:pPr lvl="1"/>
            <a:r>
              <a:rPr lang="fr-FR"/>
              <a:t>SUBTITLE </a:t>
            </a:r>
          </a:p>
          <a:p>
            <a:pPr lvl="1"/>
            <a:r>
              <a:rPr lang="fr-FR"/>
              <a:t>OF CHAPTER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2B242503-1E1B-3A4C-93D2-D41842AB9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1699" y="4722361"/>
            <a:ext cx="1597277" cy="17722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"/>
            </a:lvl1pPr>
          </a:lstStyle>
          <a:p>
            <a:r>
              <a:rPr lang="fr-FR">
                <a:solidFill>
                  <a:srgbClr val="000000"/>
                </a:solidFill>
              </a:rPr>
              <a:t>PRESENTATION TITLE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C0C47E4-0F34-DF4E-8937-6583AC9581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75" y="4571986"/>
            <a:ext cx="619200" cy="12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395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5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re et contenu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8E995-EB53-9349-8032-2E4630C1CE46}" type="slidenum">
              <a:rPr lang="fr-FR" smtClean="0"/>
              <a:t>‹#›</a:t>
            </a:fld>
            <a:endParaRPr lang="fr-FR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6D55DB6-5EF9-104E-A365-5F7F385A4BBD}"/>
              </a:ext>
            </a:extLst>
          </p:cNvPr>
          <p:cNvSpPr>
            <a:spLocks noGrp="1"/>
          </p:cNvSpPr>
          <p:nvPr>
            <p:ph sz="half" idx="25" hasCustomPrompt="1"/>
          </p:nvPr>
        </p:nvSpPr>
        <p:spPr>
          <a:xfrm>
            <a:off x="358775" y="413243"/>
            <a:ext cx="1324239" cy="934545"/>
          </a:xfrm>
        </p:spPr>
        <p:txBody>
          <a:bodyPr/>
          <a:lstStyle>
            <a:lvl1pPr>
              <a:lnSpc>
                <a:spcPts val="1500"/>
              </a:lnSpc>
              <a:defRPr sz="1400" b="1" i="0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>
              <a:lnSpc>
                <a:spcPts val="1500"/>
              </a:lnSpc>
              <a:defRPr sz="14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400"/>
              </a:lnSpc>
              <a:spcBef>
                <a:spcPts val="0"/>
              </a:spcBef>
              <a:buClr>
                <a:schemeClr val="accent2"/>
              </a:buClr>
              <a:buSzPct val="110000"/>
              <a:buFontTx/>
              <a:buNone/>
              <a:defRPr sz="1400" b="0" i="0">
                <a:solidFill>
                  <a:schemeClr val="tx1"/>
                </a:solidFill>
                <a:latin typeface="Trenda Light" pitchFamily="2" charset="77"/>
              </a:defRPr>
            </a:lvl3pPr>
            <a:lvl4pPr>
              <a:lnSpc>
                <a:spcPts val="1300"/>
              </a:lnSpc>
              <a:spcBef>
                <a:spcPts val="0"/>
              </a:spcBef>
              <a:buClr>
                <a:schemeClr val="accent2"/>
              </a:buClr>
              <a:defRPr sz="1000" b="1" i="0">
                <a:solidFill>
                  <a:schemeClr val="tx1"/>
                </a:solidFill>
                <a:latin typeface="Trenda" pitchFamily="2" charset="77"/>
              </a:defRPr>
            </a:lvl4pPr>
            <a:lvl5pPr>
              <a:lnSpc>
                <a:spcPct val="100000"/>
              </a:lnSpc>
              <a:defRPr sz="700" b="0" i="0">
                <a:solidFill>
                  <a:schemeClr val="tx1"/>
                </a:solidFill>
                <a:latin typeface="Trenda Regular It" pitchFamily="2" charset="77"/>
              </a:defRPr>
            </a:lvl5pPr>
            <a:lvl6pPr>
              <a:lnSpc>
                <a:spcPts val="1200"/>
              </a:lnSpc>
              <a:spcBef>
                <a:spcPts val="0"/>
              </a:spcBef>
              <a:defRPr sz="900"/>
            </a:lvl6pPr>
          </a:lstStyle>
          <a:p>
            <a:pPr lvl="0"/>
            <a:r>
              <a:rPr lang="fr-FR"/>
              <a:t>SLIDE TITLE</a:t>
            </a:r>
          </a:p>
          <a:p>
            <a:pPr lvl="1"/>
            <a:r>
              <a:rPr lang="fr-FR"/>
              <a:t>SUBTITLE </a:t>
            </a:r>
          </a:p>
          <a:p>
            <a:pPr lvl="1"/>
            <a:r>
              <a:rPr lang="fr-FR"/>
              <a:t>OF CHAPTER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2B242503-1E1B-3A4C-93D2-D41842AB9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1698" y="4722361"/>
            <a:ext cx="1597277" cy="17722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"/>
            </a:lvl1pPr>
          </a:lstStyle>
          <a:p>
            <a:r>
              <a:rPr lang="fr-FR">
                <a:solidFill>
                  <a:srgbClr val="000000"/>
                </a:solidFill>
              </a:rPr>
              <a:t>PRESENTATION TITLE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BF9E91-5C9C-8842-9C1B-17098A7D17F0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3095625" y="1524375"/>
            <a:ext cx="5017455" cy="2032724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>
            <a:lvl1pPr algn="ctr">
              <a:lnSpc>
                <a:spcPts val="4400"/>
              </a:lnSpc>
              <a:spcBef>
                <a:spcPts val="0"/>
              </a:spcBef>
              <a:defRPr sz="420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Change the font style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52C5E4-28AA-F341-B497-D8DAA050DD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75" y="4571986"/>
            <a:ext cx="619200" cy="12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81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5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pour une image  2">
            <a:extLst>
              <a:ext uri="{FF2B5EF4-FFF2-40B4-BE49-F238E27FC236}">
                <a16:creationId xmlns:a16="http://schemas.microsoft.com/office/drawing/2014/main" id="{A96184E3-A885-FD4D-9A00-D91F46E1AA22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5494084" y="0"/>
            <a:ext cx="3649916" cy="5143500"/>
          </a:xfrm>
        </p:spPr>
        <p:txBody>
          <a:bodyPr anchor="ctr" anchorCtr="0"/>
          <a:lstStyle>
            <a:lvl1pPr marL="0" indent="0" algn="ctr">
              <a:buNone/>
              <a:defRPr sz="800" b="0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91BEC0B-D7CD-564D-94D7-40867BB735BB}"/>
              </a:ext>
            </a:extLst>
          </p:cNvPr>
          <p:cNvSpPr>
            <a:spLocks noGrp="1"/>
          </p:cNvSpPr>
          <p:nvPr>
            <p:ph sz="half" idx="25" hasCustomPrompt="1"/>
          </p:nvPr>
        </p:nvSpPr>
        <p:spPr>
          <a:xfrm>
            <a:off x="2298625" y="1758719"/>
            <a:ext cx="6486599" cy="2704279"/>
          </a:xfrm>
        </p:spPr>
        <p:txBody>
          <a:bodyPr/>
          <a:lstStyle>
            <a:lvl1pPr>
              <a:lnSpc>
                <a:spcPts val="1300"/>
              </a:lnSpc>
              <a:defRPr sz="1000" b="0" i="0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>
              <a:defRPr sz="1100">
                <a:solidFill>
                  <a:schemeClr val="tx1"/>
                </a:solidFill>
                <a:latin typeface="Trenda" pitchFamily="2" charset="77"/>
              </a:defRPr>
            </a:lvl2pPr>
            <a:lvl3pPr marL="0" indent="0">
              <a:lnSpc>
                <a:spcPts val="1300"/>
              </a:lnSpc>
              <a:spcBef>
                <a:spcPts val="0"/>
              </a:spcBef>
              <a:buClr>
                <a:schemeClr val="accent2"/>
              </a:buClr>
              <a:buSzPct val="110000"/>
              <a:buFontTx/>
              <a:buNone/>
              <a:defRPr sz="1000" b="0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>
              <a:lnSpc>
                <a:spcPts val="1300"/>
              </a:lnSpc>
              <a:spcBef>
                <a:spcPts val="0"/>
              </a:spcBef>
              <a:buClr>
                <a:schemeClr val="accent2"/>
              </a:buClr>
              <a:defRPr sz="1000" b="0" i="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>
              <a:lnSpc>
                <a:spcPct val="100000"/>
              </a:lnSpc>
              <a:defRPr sz="700" b="0" i="0">
                <a:solidFill>
                  <a:schemeClr val="tx1"/>
                </a:solidFill>
                <a:latin typeface="Trenda Regular It" pitchFamily="2" charset="77"/>
              </a:defRPr>
            </a:lvl5pPr>
            <a:lvl6pPr>
              <a:lnSpc>
                <a:spcPts val="1200"/>
              </a:lnSpc>
              <a:spcBef>
                <a:spcPts val="0"/>
              </a:spcBef>
              <a:defRPr sz="900" b="0" i="0"/>
            </a:lvl6pPr>
          </a:lstStyle>
          <a:p>
            <a:pPr lvl="0"/>
            <a:r>
              <a:rPr lang="fr-FR"/>
              <a:t>CLICK TO CHANGE THE STYLE OF MASK TEXT</a:t>
            </a:r>
            <a:br>
              <a:rPr lang="fr-FR"/>
            </a:b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br>
              <a:rPr lang="fr-FR"/>
            </a:br>
            <a:endParaRPr lang="fr-FR"/>
          </a:p>
          <a:p>
            <a:pPr lvl="5"/>
            <a:r>
              <a:rPr lang="fr-FR"/>
              <a:t>Body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8E995-EB53-9349-8032-2E4630C1CE46}" type="slidenum">
              <a:rPr lang="fr-FR" smtClean="0"/>
              <a:t>‹#›</a:t>
            </a:fld>
            <a:endParaRPr lang="fr-FR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A76DD02C-3AF9-E34F-96FB-1413718D6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1699" y="4722361"/>
            <a:ext cx="1597277" cy="17722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"/>
            </a:lvl1pPr>
          </a:lstStyle>
          <a:p>
            <a:r>
              <a:rPr lang="fr-FR">
                <a:solidFill>
                  <a:srgbClr val="000000"/>
                </a:solidFill>
              </a:rPr>
              <a:t>PRESENTATION TITLE 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82CC0D75-16DF-BB4B-90E3-EB21636F028C}"/>
              </a:ext>
            </a:extLst>
          </p:cNvPr>
          <p:cNvSpPr>
            <a:spLocks noGrp="1"/>
          </p:cNvSpPr>
          <p:nvPr>
            <p:ph sz="half" idx="27" hasCustomPrompt="1"/>
          </p:nvPr>
        </p:nvSpPr>
        <p:spPr>
          <a:xfrm>
            <a:off x="358775" y="413243"/>
            <a:ext cx="1520824" cy="637183"/>
          </a:xfrm>
        </p:spPr>
        <p:txBody>
          <a:bodyPr/>
          <a:lstStyle>
            <a:lvl1pPr>
              <a:lnSpc>
                <a:spcPts val="1500"/>
              </a:lnSpc>
              <a:defRPr sz="1400" b="1" i="0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>
              <a:lnSpc>
                <a:spcPts val="1500"/>
              </a:lnSpc>
              <a:defRPr sz="14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400"/>
              </a:lnSpc>
              <a:spcBef>
                <a:spcPts val="0"/>
              </a:spcBef>
              <a:buClr>
                <a:schemeClr val="accent2"/>
              </a:buClr>
              <a:buSzPct val="110000"/>
              <a:buFontTx/>
              <a:buNone/>
              <a:defRPr sz="1400" b="0" i="0">
                <a:solidFill>
                  <a:schemeClr val="tx1"/>
                </a:solidFill>
                <a:latin typeface="Trenda Light" pitchFamily="2" charset="77"/>
              </a:defRPr>
            </a:lvl3pPr>
            <a:lvl4pPr>
              <a:lnSpc>
                <a:spcPts val="1300"/>
              </a:lnSpc>
              <a:spcBef>
                <a:spcPts val="0"/>
              </a:spcBef>
              <a:buClr>
                <a:schemeClr val="accent2"/>
              </a:buClr>
              <a:defRPr sz="1000" b="1" i="0">
                <a:solidFill>
                  <a:schemeClr val="tx1"/>
                </a:solidFill>
                <a:latin typeface="Trenda" pitchFamily="2" charset="77"/>
              </a:defRPr>
            </a:lvl4pPr>
            <a:lvl5pPr>
              <a:lnSpc>
                <a:spcPct val="100000"/>
              </a:lnSpc>
              <a:defRPr sz="700" b="0" i="0">
                <a:solidFill>
                  <a:schemeClr val="tx1"/>
                </a:solidFill>
                <a:latin typeface="Trenda Regular It" pitchFamily="2" charset="77"/>
              </a:defRPr>
            </a:lvl5pPr>
            <a:lvl6pPr>
              <a:lnSpc>
                <a:spcPts val="1200"/>
              </a:lnSpc>
              <a:spcBef>
                <a:spcPts val="0"/>
              </a:spcBef>
              <a:defRPr sz="900"/>
            </a:lvl6pPr>
          </a:lstStyle>
          <a:p>
            <a:pPr lvl="0"/>
            <a:r>
              <a:rPr lang="fr-FR"/>
              <a:t>SLIDE TITLE</a:t>
            </a:r>
          </a:p>
          <a:p>
            <a:pPr lvl="1"/>
            <a:r>
              <a:rPr lang="fr-FR"/>
              <a:t>SUBTITLE </a:t>
            </a:r>
          </a:p>
          <a:p>
            <a:pPr lvl="1"/>
            <a:r>
              <a:rPr lang="fr-FR"/>
              <a:t>OF CHAPTER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B25A4E9-6A04-8045-96E4-840F026FF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75" y="4571986"/>
            <a:ext cx="619200" cy="12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9587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ux contenus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F9247B96-E668-574B-913A-D994B2D44A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678" y="1128768"/>
            <a:ext cx="3471502" cy="342418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E6B53C3-9649-C04D-B5C7-4DC01B7EB565}"/>
              </a:ext>
            </a:extLst>
          </p:cNvPr>
          <p:cNvSpPr/>
          <p:nvPr userDrawn="1"/>
        </p:nvSpPr>
        <p:spPr>
          <a:xfrm>
            <a:off x="7715252" y="0"/>
            <a:ext cx="1428748" cy="51435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58E995-EB53-9349-8032-2E4630C1CE46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14BFCA9-7C76-CD46-A2C4-A0D87230C0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00138" y="2183355"/>
            <a:ext cx="2586038" cy="1650458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>
            <a:lvl1pPr algn="l">
              <a:lnSpc>
                <a:spcPts val="2600"/>
              </a:lnSpc>
              <a:spcBef>
                <a:spcPts val="0"/>
              </a:spcBef>
              <a:defRPr sz="2600">
                <a:ln>
                  <a:noFill/>
                </a:ln>
              </a:defRPr>
            </a:lvl1pPr>
            <a:lvl5pPr>
              <a:lnSpc>
                <a:spcPts val="1000"/>
              </a:lnSpc>
              <a:spcBef>
                <a:spcPts val="1000"/>
              </a:spcBef>
              <a:defRPr b="0" i="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fr-FR"/>
              <a:t>Change the font style</a:t>
            </a:r>
          </a:p>
          <a:p>
            <a:pPr lvl="4"/>
            <a:r>
              <a:rPr lang="fr-FR"/>
              <a:t>Body </a:t>
            </a:r>
            <a:r>
              <a:rPr lang="fr-FR" err="1"/>
              <a:t>text</a:t>
            </a:r>
            <a:r>
              <a:rPr lang="fr-FR"/>
              <a:t> in Cent</a:t>
            </a:r>
            <a:br>
              <a:rPr lang="fr-FR"/>
            </a:br>
            <a:r>
              <a:rPr lang="fr-FR"/>
              <a:t>C.8 pt</a:t>
            </a:r>
          </a:p>
        </p:txBody>
      </p:sp>
      <p:sp>
        <p:nvSpPr>
          <p:cNvPr id="22" name="Espace réservé pour une image  2">
            <a:extLst>
              <a:ext uri="{FF2B5EF4-FFF2-40B4-BE49-F238E27FC236}">
                <a16:creationId xmlns:a16="http://schemas.microsoft.com/office/drawing/2014/main" id="{DAF1BC05-599B-E044-A9BC-0C68D1390AF6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4567240" y="0"/>
            <a:ext cx="3148012" cy="5143500"/>
          </a:xfrm>
        </p:spPr>
        <p:txBody>
          <a:bodyPr anchor="ctr" anchorCtr="0"/>
          <a:lstStyle>
            <a:lvl1pPr marL="0" indent="0" algn="ctr">
              <a:buNone/>
              <a:defRPr sz="800" b="0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8914419D-3CD4-4D4B-A3BF-F80704D25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1699" y="4722361"/>
            <a:ext cx="1597277" cy="17722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"/>
            </a:lvl1pPr>
          </a:lstStyle>
          <a:p>
            <a:r>
              <a:rPr lang="fr-FR">
                <a:solidFill>
                  <a:srgbClr val="000000"/>
                </a:solidFill>
              </a:rPr>
              <a:t>PRESENTATION TITLE 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4E24657E-9DDA-2343-BB4B-93B7AE7FAFF7}"/>
              </a:ext>
            </a:extLst>
          </p:cNvPr>
          <p:cNvSpPr>
            <a:spLocks noGrp="1"/>
          </p:cNvSpPr>
          <p:nvPr>
            <p:ph sz="half" idx="27" hasCustomPrompt="1"/>
          </p:nvPr>
        </p:nvSpPr>
        <p:spPr>
          <a:xfrm>
            <a:off x="358775" y="413243"/>
            <a:ext cx="3996617" cy="637183"/>
          </a:xfrm>
        </p:spPr>
        <p:txBody>
          <a:bodyPr/>
          <a:lstStyle>
            <a:lvl1pPr>
              <a:lnSpc>
                <a:spcPts val="1500"/>
              </a:lnSpc>
              <a:defRPr sz="1400" b="1" i="0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>
              <a:lnSpc>
                <a:spcPts val="1500"/>
              </a:lnSpc>
              <a:defRPr sz="14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400"/>
              </a:lnSpc>
              <a:spcBef>
                <a:spcPts val="0"/>
              </a:spcBef>
              <a:buClr>
                <a:schemeClr val="accent2"/>
              </a:buClr>
              <a:buSzPct val="110000"/>
              <a:buFontTx/>
              <a:buNone/>
              <a:defRPr sz="1400" b="0" i="0">
                <a:solidFill>
                  <a:schemeClr val="tx1"/>
                </a:solidFill>
                <a:latin typeface="Trenda Light" pitchFamily="2" charset="77"/>
              </a:defRPr>
            </a:lvl3pPr>
            <a:lvl4pPr>
              <a:lnSpc>
                <a:spcPts val="1300"/>
              </a:lnSpc>
              <a:spcBef>
                <a:spcPts val="0"/>
              </a:spcBef>
              <a:buClr>
                <a:schemeClr val="accent2"/>
              </a:buClr>
              <a:defRPr sz="1000" b="1" i="0">
                <a:solidFill>
                  <a:schemeClr val="tx1"/>
                </a:solidFill>
                <a:latin typeface="Trenda" pitchFamily="2" charset="77"/>
              </a:defRPr>
            </a:lvl4pPr>
            <a:lvl5pPr>
              <a:lnSpc>
                <a:spcPct val="100000"/>
              </a:lnSpc>
              <a:defRPr sz="700" b="0" i="0">
                <a:solidFill>
                  <a:schemeClr val="tx1"/>
                </a:solidFill>
                <a:latin typeface="Trenda Regular It" pitchFamily="2" charset="77"/>
              </a:defRPr>
            </a:lvl5pPr>
            <a:lvl6pPr>
              <a:lnSpc>
                <a:spcPts val="1200"/>
              </a:lnSpc>
              <a:spcBef>
                <a:spcPts val="0"/>
              </a:spcBef>
              <a:defRPr sz="900"/>
            </a:lvl6pPr>
          </a:lstStyle>
          <a:p>
            <a:pPr lvl="0"/>
            <a:r>
              <a:rPr lang="fr-FR"/>
              <a:t>SLIDE TITLE</a:t>
            </a:r>
          </a:p>
          <a:p>
            <a:pPr lvl="1"/>
            <a:r>
              <a:rPr lang="fr-FR"/>
              <a:t>SUBTITLE </a:t>
            </a:r>
          </a:p>
          <a:p>
            <a:pPr lvl="1"/>
            <a:r>
              <a:rPr lang="fr-FR"/>
              <a:t>OF CHAPTER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3A693FE-5583-9E45-9C9D-5C5407FF7E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75" y="4571986"/>
            <a:ext cx="619200" cy="12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78431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ux contenus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C519E04-11FD-9349-BEF8-E135C9F21224}"/>
              </a:ext>
            </a:extLst>
          </p:cNvPr>
          <p:cNvSpPr/>
          <p:nvPr userDrawn="1"/>
        </p:nvSpPr>
        <p:spPr>
          <a:xfrm>
            <a:off x="0" y="0"/>
            <a:ext cx="2266950" cy="5143500"/>
          </a:xfrm>
          <a:prstGeom prst="rect">
            <a:avLst/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58E995-EB53-9349-8032-2E4630C1CE46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128D725C-88D2-A049-94CE-96F6CA133170}"/>
              </a:ext>
            </a:extLst>
          </p:cNvPr>
          <p:cNvSpPr>
            <a:spLocks noGrp="1"/>
          </p:cNvSpPr>
          <p:nvPr>
            <p:ph sz="half" idx="25" hasCustomPrompt="1"/>
          </p:nvPr>
        </p:nvSpPr>
        <p:spPr>
          <a:xfrm>
            <a:off x="2502308" y="1221771"/>
            <a:ext cx="1519200" cy="3453745"/>
          </a:xfrm>
        </p:spPr>
        <p:txBody>
          <a:bodyPr/>
          <a:lstStyle>
            <a:lvl1pPr>
              <a:lnSpc>
                <a:spcPts val="1300"/>
              </a:lnSpc>
              <a:buClr>
                <a:schemeClr val="accent1"/>
              </a:buClr>
              <a:defRPr sz="1000" b="1" i="0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>
              <a:defRPr sz="1100">
                <a:solidFill>
                  <a:schemeClr val="tx1"/>
                </a:solidFill>
                <a:latin typeface="Trenda" pitchFamily="2" charset="77"/>
              </a:defRPr>
            </a:lvl2pPr>
            <a:lvl3pPr marL="108000" indent="-108000">
              <a:lnSpc>
                <a:spcPts val="1300"/>
              </a:lnSpc>
              <a:spcBef>
                <a:spcPts val="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1000" b="0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>
              <a:lnSpc>
                <a:spcPts val="1300"/>
              </a:lnSpc>
              <a:spcBef>
                <a:spcPts val="0"/>
              </a:spcBef>
              <a:buClr>
                <a:schemeClr val="accent1"/>
              </a:buClr>
              <a:defRPr sz="10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700" b="0" i="0">
                <a:solidFill>
                  <a:schemeClr val="tx1"/>
                </a:solidFill>
                <a:latin typeface="Trenda Regular It" pitchFamily="2" charset="77"/>
              </a:defRPr>
            </a:lvl5pPr>
            <a:lvl6pPr>
              <a:lnSpc>
                <a:spcPts val="1200"/>
              </a:lnSpc>
              <a:spcBef>
                <a:spcPts val="0"/>
              </a:spcBef>
              <a:defRPr sz="900"/>
            </a:lvl6pPr>
          </a:lstStyle>
          <a:p>
            <a:pPr lvl="0"/>
            <a:r>
              <a:rPr lang="fr-FR"/>
              <a:t>CLICK TO CHANGE</a:t>
            </a:r>
            <a:br>
              <a:rPr lang="fr-FR"/>
            </a:br>
            <a:r>
              <a:rPr lang="fr-FR"/>
              <a:t>THE STYLE</a:t>
            </a:r>
            <a:br>
              <a:rPr lang="fr-FR"/>
            </a:br>
            <a:r>
              <a:rPr lang="fr-FR"/>
              <a:t>OF MASK TEXT</a:t>
            </a:r>
            <a:br>
              <a:rPr lang="fr-FR"/>
            </a:br>
            <a:endParaRPr lang="fr-FR"/>
          </a:p>
          <a:p>
            <a:pPr lvl="2"/>
            <a:r>
              <a:rPr lang="fr-FR" err="1"/>
              <a:t>Euismod</a:t>
            </a:r>
            <a:r>
              <a:rPr lang="fr-FR"/>
              <a:t> </a:t>
            </a:r>
            <a:r>
              <a:rPr lang="fr-FR" err="1"/>
              <a:t>tincidunt</a:t>
            </a:r>
            <a:r>
              <a:rPr lang="fr-FR"/>
              <a:t> </a:t>
            </a:r>
            <a:r>
              <a:rPr lang="fr-FR" err="1"/>
              <a:t>laoreet</a:t>
            </a:r>
            <a:r>
              <a:rPr lang="fr-FR"/>
              <a:t> </a:t>
            </a:r>
            <a:r>
              <a:rPr lang="fr-FR" err="1"/>
              <a:t>dolore</a:t>
            </a:r>
            <a:r>
              <a:rPr lang="fr-FR"/>
              <a:t> magna </a:t>
            </a:r>
            <a:r>
              <a:rPr lang="fr-FR" err="1"/>
              <a:t>exerci</a:t>
            </a:r>
            <a:r>
              <a:rPr lang="fr-FR"/>
              <a:t>. </a:t>
            </a:r>
          </a:p>
          <a:p>
            <a:pPr lvl="2"/>
            <a:endParaRPr lang="fr-FR"/>
          </a:p>
          <a:p>
            <a:pPr lvl="2"/>
            <a:r>
              <a:rPr lang="fr-FR" err="1"/>
              <a:t>Aliquam</a:t>
            </a:r>
            <a:r>
              <a:rPr lang="fr-FR"/>
              <a:t> erat </a:t>
            </a:r>
            <a:r>
              <a:rPr lang="fr-FR" err="1"/>
              <a:t>volutpat</a:t>
            </a:r>
            <a:r>
              <a:rPr lang="fr-FR"/>
              <a:t>.</a:t>
            </a:r>
            <a:br>
              <a:rPr lang="fr-FR"/>
            </a:br>
            <a:r>
              <a:rPr lang="fr-FR" err="1"/>
              <a:t>Wisi</a:t>
            </a:r>
            <a:r>
              <a:rPr lang="fr-FR"/>
              <a:t> </a:t>
            </a:r>
            <a:r>
              <a:rPr lang="fr-FR" err="1"/>
              <a:t>enim</a:t>
            </a:r>
            <a:r>
              <a:rPr lang="fr-FR"/>
              <a:t> ad </a:t>
            </a:r>
            <a:r>
              <a:rPr lang="fr-FR" err="1"/>
              <a:t>minim</a:t>
            </a:r>
            <a:r>
              <a:rPr lang="fr-FR"/>
              <a:t> </a:t>
            </a:r>
            <a:r>
              <a:rPr lang="fr-FR" err="1"/>
              <a:t>veniam</a:t>
            </a:r>
            <a:r>
              <a:rPr lang="fr-FR"/>
              <a:t>, </a:t>
            </a:r>
            <a:r>
              <a:rPr lang="fr-FR" err="1"/>
              <a:t>quis</a:t>
            </a:r>
            <a:r>
              <a:rPr lang="fr-FR"/>
              <a:t> </a:t>
            </a:r>
            <a:r>
              <a:rPr lang="fr-FR" err="1"/>
              <a:t>nostrud</a:t>
            </a:r>
            <a:r>
              <a:rPr lang="fr-FR"/>
              <a:t> </a:t>
            </a:r>
            <a:r>
              <a:rPr lang="fr-FR" err="1"/>
              <a:t>exerci</a:t>
            </a:r>
            <a:r>
              <a:rPr lang="fr-FR"/>
              <a:t> </a:t>
            </a:r>
            <a:r>
              <a:rPr lang="fr-FR" err="1"/>
              <a:t>exerci</a:t>
            </a:r>
            <a:r>
              <a:rPr lang="fr-FR"/>
              <a:t> </a:t>
            </a:r>
          </a:p>
          <a:p>
            <a:pPr lvl="2"/>
            <a:endParaRPr lang="fr-FR"/>
          </a:p>
          <a:p>
            <a:pPr lvl="2"/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exerci</a:t>
            </a:r>
            <a:r>
              <a:rPr lang="fr-FR"/>
              <a:t>  </a:t>
            </a:r>
            <a:r>
              <a:rPr lang="fr-FR" err="1"/>
              <a:t>nisl</a:t>
            </a:r>
            <a:r>
              <a:rPr lang="fr-FR"/>
              <a:t> ut </a:t>
            </a:r>
            <a:r>
              <a:rPr lang="fr-FR" err="1"/>
              <a:t>aliquipea</a:t>
            </a:r>
            <a:r>
              <a:rPr lang="fr-FR"/>
              <a:t> </a:t>
            </a:r>
            <a:r>
              <a:rPr lang="fr-FR" err="1"/>
              <a:t>exerci</a:t>
            </a:r>
            <a:r>
              <a:rPr lang="fr-FR"/>
              <a:t>.</a:t>
            </a:r>
          </a:p>
          <a:p>
            <a:pPr lvl="2"/>
            <a:endParaRPr lang="fr-FR"/>
          </a:p>
          <a:p>
            <a:pPr lvl="2"/>
            <a:r>
              <a:rPr lang="fr-FR" err="1"/>
              <a:t>Commodo</a:t>
            </a:r>
            <a:r>
              <a:rPr lang="fr-FR"/>
              <a:t> </a:t>
            </a:r>
            <a:r>
              <a:rPr lang="fr-FR" err="1"/>
              <a:t>consequat</a:t>
            </a:r>
            <a:r>
              <a:rPr lang="fr-FR"/>
              <a:t>.</a:t>
            </a:r>
            <a:br>
              <a:rPr lang="fr-FR"/>
            </a:br>
            <a:r>
              <a:rPr lang="fr-FR"/>
              <a:t>Duis </a:t>
            </a:r>
            <a:r>
              <a:rPr lang="fr-FR" err="1"/>
              <a:t>autem</a:t>
            </a:r>
            <a:r>
              <a:rPr lang="fr-FR"/>
              <a:t>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eum</a:t>
            </a:r>
            <a:r>
              <a:rPr lang="fr-FR"/>
              <a:t> </a:t>
            </a:r>
            <a:r>
              <a:rPr lang="fr-FR" err="1"/>
              <a:t>iriure</a:t>
            </a:r>
            <a:r>
              <a:rPr lang="fr-FR"/>
              <a:t>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exerci</a:t>
            </a:r>
            <a:r>
              <a:rPr lang="fr-FR"/>
              <a:t>. 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251B64ED-13A8-424F-8661-8A898640146C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4795848" y="1221772"/>
            <a:ext cx="1520735" cy="3456000"/>
          </a:xfrm>
        </p:spPr>
        <p:txBody>
          <a:bodyPr/>
          <a:lstStyle>
            <a:lvl1pPr>
              <a:lnSpc>
                <a:spcPts val="1300"/>
              </a:lnSpc>
              <a:buClr>
                <a:schemeClr val="accent1"/>
              </a:buClr>
              <a:defRPr sz="1000" b="1" i="0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>
              <a:defRPr sz="1100">
                <a:solidFill>
                  <a:schemeClr val="tx1"/>
                </a:solidFill>
                <a:latin typeface="Trenda" pitchFamily="2" charset="77"/>
              </a:defRPr>
            </a:lvl2pPr>
            <a:lvl3pPr marL="108000" indent="-108000">
              <a:lnSpc>
                <a:spcPts val="1300"/>
              </a:lnSpc>
              <a:spcBef>
                <a:spcPts val="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1000" b="0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>
              <a:lnSpc>
                <a:spcPts val="1300"/>
              </a:lnSpc>
              <a:spcBef>
                <a:spcPts val="0"/>
              </a:spcBef>
              <a:buClr>
                <a:schemeClr val="accent1"/>
              </a:buClr>
              <a:defRPr sz="10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700" b="0" i="0">
                <a:solidFill>
                  <a:schemeClr val="tx1"/>
                </a:solidFill>
                <a:latin typeface="Trenda Regular It" pitchFamily="2" charset="77"/>
              </a:defRPr>
            </a:lvl5pPr>
            <a:lvl6pPr>
              <a:lnSpc>
                <a:spcPts val="1200"/>
              </a:lnSpc>
              <a:spcBef>
                <a:spcPts val="0"/>
              </a:spcBef>
              <a:defRPr sz="900"/>
            </a:lvl6pPr>
          </a:lstStyle>
          <a:p>
            <a:pPr lvl="0"/>
            <a:r>
              <a:rPr lang="fr-FR"/>
              <a:t>CLICK TO CHANGE</a:t>
            </a:r>
            <a:br>
              <a:rPr lang="fr-FR"/>
            </a:br>
            <a:r>
              <a:rPr lang="fr-FR"/>
              <a:t>THE STYLE</a:t>
            </a:r>
            <a:br>
              <a:rPr lang="fr-FR"/>
            </a:br>
            <a:r>
              <a:rPr lang="fr-FR"/>
              <a:t>OF MASK TEXT</a:t>
            </a:r>
            <a:br>
              <a:rPr lang="fr-FR"/>
            </a:br>
            <a:endParaRPr lang="fr-FR"/>
          </a:p>
          <a:p>
            <a:pPr lvl="2"/>
            <a:r>
              <a:rPr lang="fr-FR" err="1"/>
              <a:t>Euismod</a:t>
            </a:r>
            <a:r>
              <a:rPr lang="fr-FR"/>
              <a:t> </a:t>
            </a:r>
            <a:r>
              <a:rPr lang="fr-FR" err="1"/>
              <a:t>tincidunt</a:t>
            </a:r>
            <a:r>
              <a:rPr lang="fr-FR"/>
              <a:t> </a:t>
            </a:r>
            <a:r>
              <a:rPr lang="fr-FR" err="1"/>
              <a:t>laoreet</a:t>
            </a:r>
            <a:r>
              <a:rPr lang="fr-FR"/>
              <a:t> </a:t>
            </a:r>
            <a:r>
              <a:rPr lang="fr-FR" err="1"/>
              <a:t>dolore</a:t>
            </a:r>
            <a:r>
              <a:rPr lang="fr-FR"/>
              <a:t> magna </a:t>
            </a:r>
            <a:r>
              <a:rPr lang="fr-FR" err="1"/>
              <a:t>exerci</a:t>
            </a:r>
            <a:r>
              <a:rPr lang="fr-FR"/>
              <a:t>. </a:t>
            </a:r>
          </a:p>
          <a:p>
            <a:pPr lvl="2"/>
            <a:endParaRPr lang="fr-FR"/>
          </a:p>
          <a:p>
            <a:pPr lvl="2"/>
            <a:r>
              <a:rPr lang="fr-FR" err="1"/>
              <a:t>Aliquam</a:t>
            </a:r>
            <a:r>
              <a:rPr lang="fr-FR"/>
              <a:t> erat </a:t>
            </a:r>
            <a:r>
              <a:rPr lang="fr-FR" err="1"/>
              <a:t>volutpat</a:t>
            </a:r>
            <a:r>
              <a:rPr lang="fr-FR"/>
              <a:t>.</a:t>
            </a:r>
            <a:br>
              <a:rPr lang="fr-FR"/>
            </a:br>
            <a:r>
              <a:rPr lang="fr-FR" err="1"/>
              <a:t>Wisi</a:t>
            </a:r>
            <a:r>
              <a:rPr lang="fr-FR"/>
              <a:t> </a:t>
            </a:r>
            <a:r>
              <a:rPr lang="fr-FR" err="1"/>
              <a:t>enim</a:t>
            </a:r>
            <a:r>
              <a:rPr lang="fr-FR"/>
              <a:t> ad </a:t>
            </a:r>
            <a:r>
              <a:rPr lang="fr-FR" err="1"/>
              <a:t>minim</a:t>
            </a:r>
            <a:r>
              <a:rPr lang="fr-FR"/>
              <a:t> </a:t>
            </a:r>
            <a:r>
              <a:rPr lang="fr-FR" err="1"/>
              <a:t>veniam</a:t>
            </a:r>
            <a:r>
              <a:rPr lang="fr-FR"/>
              <a:t>, </a:t>
            </a:r>
            <a:r>
              <a:rPr lang="fr-FR" err="1"/>
              <a:t>quis</a:t>
            </a:r>
            <a:r>
              <a:rPr lang="fr-FR"/>
              <a:t> </a:t>
            </a:r>
            <a:r>
              <a:rPr lang="fr-FR" err="1"/>
              <a:t>nostrud</a:t>
            </a:r>
            <a:r>
              <a:rPr lang="fr-FR"/>
              <a:t> </a:t>
            </a:r>
            <a:r>
              <a:rPr lang="fr-FR" err="1"/>
              <a:t>exerci</a:t>
            </a:r>
            <a:r>
              <a:rPr lang="fr-FR"/>
              <a:t> </a:t>
            </a:r>
            <a:r>
              <a:rPr lang="fr-FR" err="1"/>
              <a:t>exerci</a:t>
            </a:r>
            <a:r>
              <a:rPr lang="fr-FR"/>
              <a:t> </a:t>
            </a:r>
          </a:p>
          <a:p>
            <a:pPr lvl="2"/>
            <a:endParaRPr lang="fr-FR"/>
          </a:p>
          <a:p>
            <a:pPr lvl="2"/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exerci</a:t>
            </a:r>
            <a:r>
              <a:rPr lang="fr-FR"/>
              <a:t>  </a:t>
            </a:r>
            <a:r>
              <a:rPr lang="fr-FR" err="1"/>
              <a:t>nisl</a:t>
            </a:r>
            <a:r>
              <a:rPr lang="fr-FR"/>
              <a:t> ut </a:t>
            </a:r>
            <a:r>
              <a:rPr lang="fr-FR" err="1"/>
              <a:t>aliquipea</a:t>
            </a:r>
            <a:r>
              <a:rPr lang="fr-FR"/>
              <a:t> </a:t>
            </a:r>
            <a:r>
              <a:rPr lang="fr-FR" err="1"/>
              <a:t>exerci</a:t>
            </a:r>
            <a:r>
              <a:rPr lang="fr-FR"/>
              <a:t>.</a:t>
            </a:r>
          </a:p>
          <a:p>
            <a:pPr lvl="2"/>
            <a:endParaRPr lang="fr-FR"/>
          </a:p>
          <a:p>
            <a:pPr lvl="2"/>
            <a:r>
              <a:rPr lang="fr-FR" err="1"/>
              <a:t>Commodo</a:t>
            </a:r>
            <a:r>
              <a:rPr lang="fr-FR"/>
              <a:t> </a:t>
            </a:r>
            <a:r>
              <a:rPr lang="fr-FR" err="1"/>
              <a:t>consequat</a:t>
            </a:r>
            <a:r>
              <a:rPr lang="fr-FR"/>
              <a:t>.</a:t>
            </a:r>
            <a:br>
              <a:rPr lang="fr-FR"/>
            </a:br>
            <a:r>
              <a:rPr lang="fr-FR"/>
              <a:t>Duis </a:t>
            </a:r>
            <a:r>
              <a:rPr lang="fr-FR" err="1"/>
              <a:t>autem</a:t>
            </a:r>
            <a:r>
              <a:rPr lang="fr-FR"/>
              <a:t>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eum</a:t>
            </a:r>
            <a:r>
              <a:rPr lang="fr-FR"/>
              <a:t> </a:t>
            </a:r>
            <a:r>
              <a:rPr lang="fr-FR" err="1"/>
              <a:t>iriure</a:t>
            </a:r>
            <a:r>
              <a:rPr lang="fr-FR"/>
              <a:t>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exerci</a:t>
            </a:r>
            <a:r>
              <a:rPr lang="fr-FR"/>
              <a:t>. 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94B48CE7-72F7-7B40-951F-E67F32EC8D02}"/>
              </a:ext>
            </a:extLst>
          </p:cNvPr>
          <p:cNvSpPr>
            <a:spLocks noGrp="1"/>
          </p:cNvSpPr>
          <p:nvPr>
            <p:ph sz="half" idx="27" hasCustomPrompt="1"/>
          </p:nvPr>
        </p:nvSpPr>
        <p:spPr>
          <a:xfrm>
            <a:off x="7083515" y="1221770"/>
            <a:ext cx="1520735" cy="3456000"/>
          </a:xfrm>
        </p:spPr>
        <p:txBody>
          <a:bodyPr/>
          <a:lstStyle>
            <a:lvl1pPr>
              <a:lnSpc>
                <a:spcPts val="1300"/>
              </a:lnSpc>
              <a:buClr>
                <a:schemeClr val="accent1"/>
              </a:buClr>
              <a:defRPr sz="1000" b="1" i="0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>
              <a:defRPr sz="1100">
                <a:solidFill>
                  <a:schemeClr val="tx1"/>
                </a:solidFill>
                <a:latin typeface="Trenda" pitchFamily="2" charset="77"/>
              </a:defRPr>
            </a:lvl2pPr>
            <a:lvl3pPr marL="108000" indent="-108000">
              <a:lnSpc>
                <a:spcPts val="1300"/>
              </a:lnSpc>
              <a:spcBef>
                <a:spcPts val="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1000" b="0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>
              <a:lnSpc>
                <a:spcPts val="1300"/>
              </a:lnSpc>
              <a:spcBef>
                <a:spcPts val="0"/>
              </a:spcBef>
              <a:buClr>
                <a:schemeClr val="accent1"/>
              </a:buClr>
              <a:defRPr sz="10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700" b="0" i="0">
                <a:solidFill>
                  <a:schemeClr val="tx1"/>
                </a:solidFill>
                <a:latin typeface="Trenda Regular It" pitchFamily="2" charset="77"/>
              </a:defRPr>
            </a:lvl5pPr>
            <a:lvl6pPr>
              <a:lnSpc>
                <a:spcPts val="1200"/>
              </a:lnSpc>
              <a:spcBef>
                <a:spcPts val="0"/>
              </a:spcBef>
              <a:defRPr sz="900"/>
            </a:lvl6pPr>
          </a:lstStyle>
          <a:p>
            <a:pPr lvl="0"/>
            <a:r>
              <a:rPr lang="fr-FR"/>
              <a:t>CLICK TO CHANGE</a:t>
            </a:r>
            <a:br>
              <a:rPr lang="fr-FR"/>
            </a:br>
            <a:r>
              <a:rPr lang="fr-FR"/>
              <a:t>THE STYLE</a:t>
            </a:r>
            <a:br>
              <a:rPr lang="fr-FR"/>
            </a:br>
            <a:r>
              <a:rPr lang="fr-FR"/>
              <a:t>OF MASK TEXT</a:t>
            </a:r>
            <a:br>
              <a:rPr lang="fr-FR"/>
            </a:br>
            <a:endParaRPr lang="fr-FR"/>
          </a:p>
          <a:p>
            <a:pPr lvl="2"/>
            <a:r>
              <a:rPr lang="fr-FR" err="1"/>
              <a:t>Euismod</a:t>
            </a:r>
            <a:r>
              <a:rPr lang="fr-FR"/>
              <a:t> </a:t>
            </a:r>
            <a:r>
              <a:rPr lang="fr-FR" err="1"/>
              <a:t>tincidunt</a:t>
            </a:r>
            <a:r>
              <a:rPr lang="fr-FR"/>
              <a:t> </a:t>
            </a:r>
            <a:r>
              <a:rPr lang="fr-FR" err="1"/>
              <a:t>laoreet</a:t>
            </a:r>
            <a:r>
              <a:rPr lang="fr-FR"/>
              <a:t> </a:t>
            </a:r>
            <a:r>
              <a:rPr lang="fr-FR" err="1"/>
              <a:t>dolore</a:t>
            </a:r>
            <a:r>
              <a:rPr lang="fr-FR"/>
              <a:t> magna </a:t>
            </a:r>
            <a:r>
              <a:rPr lang="fr-FR" err="1"/>
              <a:t>exerci</a:t>
            </a:r>
            <a:r>
              <a:rPr lang="fr-FR"/>
              <a:t>. </a:t>
            </a:r>
          </a:p>
          <a:p>
            <a:pPr lvl="2"/>
            <a:endParaRPr lang="fr-FR"/>
          </a:p>
          <a:p>
            <a:pPr lvl="2"/>
            <a:r>
              <a:rPr lang="fr-FR" err="1"/>
              <a:t>Aliquam</a:t>
            </a:r>
            <a:r>
              <a:rPr lang="fr-FR"/>
              <a:t> erat </a:t>
            </a:r>
            <a:r>
              <a:rPr lang="fr-FR" err="1"/>
              <a:t>volutpat</a:t>
            </a:r>
            <a:r>
              <a:rPr lang="fr-FR"/>
              <a:t>.</a:t>
            </a:r>
            <a:br>
              <a:rPr lang="fr-FR"/>
            </a:br>
            <a:r>
              <a:rPr lang="fr-FR" err="1"/>
              <a:t>Wisi</a:t>
            </a:r>
            <a:r>
              <a:rPr lang="fr-FR"/>
              <a:t> </a:t>
            </a:r>
            <a:r>
              <a:rPr lang="fr-FR" err="1"/>
              <a:t>enim</a:t>
            </a:r>
            <a:r>
              <a:rPr lang="fr-FR"/>
              <a:t> ad </a:t>
            </a:r>
            <a:r>
              <a:rPr lang="fr-FR" err="1"/>
              <a:t>minim</a:t>
            </a:r>
            <a:r>
              <a:rPr lang="fr-FR"/>
              <a:t> </a:t>
            </a:r>
            <a:r>
              <a:rPr lang="fr-FR" err="1"/>
              <a:t>veniam</a:t>
            </a:r>
            <a:r>
              <a:rPr lang="fr-FR"/>
              <a:t>, </a:t>
            </a:r>
            <a:r>
              <a:rPr lang="fr-FR" err="1"/>
              <a:t>quis</a:t>
            </a:r>
            <a:r>
              <a:rPr lang="fr-FR"/>
              <a:t> </a:t>
            </a:r>
            <a:r>
              <a:rPr lang="fr-FR" err="1"/>
              <a:t>nostrud</a:t>
            </a:r>
            <a:r>
              <a:rPr lang="fr-FR"/>
              <a:t> </a:t>
            </a:r>
            <a:r>
              <a:rPr lang="fr-FR" err="1"/>
              <a:t>exerci</a:t>
            </a:r>
            <a:r>
              <a:rPr lang="fr-FR"/>
              <a:t> </a:t>
            </a:r>
            <a:r>
              <a:rPr lang="fr-FR" err="1"/>
              <a:t>exerci</a:t>
            </a:r>
            <a:r>
              <a:rPr lang="fr-FR"/>
              <a:t> </a:t>
            </a:r>
          </a:p>
          <a:p>
            <a:pPr lvl="2"/>
            <a:endParaRPr lang="fr-FR"/>
          </a:p>
          <a:p>
            <a:pPr lvl="2"/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exerci</a:t>
            </a:r>
            <a:r>
              <a:rPr lang="fr-FR"/>
              <a:t>  </a:t>
            </a:r>
            <a:r>
              <a:rPr lang="fr-FR" err="1"/>
              <a:t>nisl</a:t>
            </a:r>
            <a:r>
              <a:rPr lang="fr-FR"/>
              <a:t> ut </a:t>
            </a:r>
            <a:r>
              <a:rPr lang="fr-FR" err="1"/>
              <a:t>aliquipea</a:t>
            </a:r>
            <a:r>
              <a:rPr lang="fr-FR"/>
              <a:t> </a:t>
            </a:r>
            <a:r>
              <a:rPr lang="fr-FR" err="1"/>
              <a:t>exerci</a:t>
            </a:r>
            <a:r>
              <a:rPr lang="fr-FR"/>
              <a:t>.</a:t>
            </a:r>
          </a:p>
          <a:p>
            <a:pPr lvl="2"/>
            <a:endParaRPr lang="fr-FR"/>
          </a:p>
          <a:p>
            <a:pPr lvl="2"/>
            <a:r>
              <a:rPr lang="fr-FR" err="1"/>
              <a:t>Commodo</a:t>
            </a:r>
            <a:r>
              <a:rPr lang="fr-FR"/>
              <a:t> </a:t>
            </a:r>
            <a:r>
              <a:rPr lang="fr-FR" err="1"/>
              <a:t>consequat</a:t>
            </a:r>
            <a:r>
              <a:rPr lang="fr-FR"/>
              <a:t>.</a:t>
            </a:r>
            <a:br>
              <a:rPr lang="fr-FR"/>
            </a:br>
            <a:r>
              <a:rPr lang="fr-FR"/>
              <a:t>Duis </a:t>
            </a:r>
            <a:r>
              <a:rPr lang="fr-FR" err="1"/>
              <a:t>autem</a:t>
            </a:r>
            <a:r>
              <a:rPr lang="fr-FR"/>
              <a:t> </a:t>
            </a:r>
            <a:r>
              <a:rPr lang="fr-FR" err="1"/>
              <a:t>vel</a:t>
            </a:r>
            <a:r>
              <a:rPr lang="fr-FR"/>
              <a:t> </a:t>
            </a:r>
            <a:r>
              <a:rPr lang="fr-FR" err="1"/>
              <a:t>eum</a:t>
            </a:r>
            <a:r>
              <a:rPr lang="fr-FR"/>
              <a:t> </a:t>
            </a:r>
            <a:r>
              <a:rPr lang="fr-FR" err="1"/>
              <a:t>iriure</a:t>
            </a:r>
            <a:r>
              <a:rPr lang="fr-FR"/>
              <a:t> </a:t>
            </a:r>
            <a:r>
              <a:rPr lang="fr-FR" err="1"/>
              <a:t>dolor</a:t>
            </a:r>
            <a:r>
              <a:rPr lang="fr-FR"/>
              <a:t> </a:t>
            </a:r>
            <a:r>
              <a:rPr lang="fr-FR" err="1"/>
              <a:t>exerci</a:t>
            </a:r>
            <a:r>
              <a:rPr lang="fr-FR"/>
              <a:t>. </a:t>
            </a:r>
          </a:p>
        </p:txBody>
      </p:sp>
      <p:sp>
        <p:nvSpPr>
          <p:cNvPr id="25" name="Footer Placeholder 5">
            <a:extLst>
              <a:ext uri="{FF2B5EF4-FFF2-40B4-BE49-F238E27FC236}">
                <a16:creationId xmlns:a16="http://schemas.microsoft.com/office/drawing/2014/main" id="{75ECE79D-289C-424E-A793-D5D4C8266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1950" y="4722361"/>
            <a:ext cx="1647205" cy="17722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">
                <a:solidFill>
                  <a:schemeClr val="bg1"/>
                </a:solidFill>
              </a:defRPr>
            </a:lvl1pPr>
          </a:lstStyle>
          <a:p>
            <a:r>
              <a:rPr lang="fr-FR"/>
              <a:t>PRESENTATION TITLE 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896B2ACD-FDB6-8E41-B83A-10752CD5AC54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358775" y="413243"/>
            <a:ext cx="1324239" cy="934545"/>
          </a:xfrm>
        </p:spPr>
        <p:txBody>
          <a:bodyPr/>
          <a:lstStyle>
            <a:lvl1pPr>
              <a:lnSpc>
                <a:spcPts val="1500"/>
              </a:lnSpc>
              <a:defRPr sz="1400" b="1" i="0" cap="all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lnSpc>
                <a:spcPts val="1500"/>
              </a:lnSpc>
              <a:defRPr sz="1400" b="0" i="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400"/>
              </a:lnSpc>
              <a:spcBef>
                <a:spcPts val="0"/>
              </a:spcBef>
              <a:buClr>
                <a:schemeClr val="accent2"/>
              </a:buClr>
              <a:buSzPct val="110000"/>
              <a:buFontTx/>
              <a:buNone/>
              <a:defRPr sz="1400" b="0" i="0">
                <a:solidFill>
                  <a:schemeClr val="tx1"/>
                </a:solidFill>
                <a:latin typeface="Trenda Light" pitchFamily="2" charset="77"/>
              </a:defRPr>
            </a:lvl3pPr>
            <a:lvl4pPr>
              <a:lnSpc>
                <a:spcPts val="1300"/>
              </a:lnSpc>
              <a:spcBef>
                <a:spcPts val="0"/>
              </a:spcBef>
              <a:buClr>
                <a:schemeClr val="accent2"/>
              </a:buClr>
              <a:defRPr sz="1000" b="1" i="0">
                <a:solidFill>
                  <a:schemeClr val="tx1"/>
                </a:solidFill>
                <a:latin typeface="Trenda" pitchFamily="2" charset="77"/>
              </a:defRPr>
            </a:lvl4pPr>
            <a:lvl5pPr>
              <a:lnSpc>
                <a:spcPct val="100000"/>
              </a:lnSpc>
              <a:defRPr sz="700" b="0" i="0">
                <a:solidFill>
                  <a:schemeClr val="tx1"/>
                </a:solidFill>
                <a:latin typeface="Trenda Regular It" pitchFamily="2" charset="77"/>
              </a:defRPr>
            </a:lvl5pPr>
            <a:lvl6pPr>
              <a:lnSpc>
                <a:spcPts val="1200"/>
              </a:lnSpc>
              <a:spcBef>
                <a:spcPts val="0"/>
              </a:spcBef>
              <a:defRPr sz="900"/>
            </a:lvl6pPr>
          </a:lstStyle>
          <a:p>
            <a:pPr lvl="0"/>
            <a:r>
              <a:rPr lang="fr-FR"/>
              <a:t>SLIDE TITLE</a:t>
            </a:r>
          </a:p>
          <a:p>
            <a:pPr lvl="1"/>
            <a:r>
              <a:rPr lang="fr-FR"/>
              <a:t>SUBTITLE </a:t>
            </a:r>
          </a:p>
          <a:p>
            <a:pPr lvl="1"/>
            <a:r>
              <a:rPr lang="fr-FR"/>
              <a:t>OF CHAPTER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2AE3373-2B55-644F-ABEE-619E1BEDF8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4" y="4559058"/>
            <a:ext cx="638176" cy="14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50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29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eux contenus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BB6E55D4-54F3-864F-A5A3-BA26E39837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678" y="1128768"/>
            <a:ext cx="3471502" cy="3424181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58E995-EB53-9349-8032-2E4630C1CE46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2" name="Espace réservé pour une image  2">
            <a:extLst>
              <a:ext uri="{FF2B5EF4-FFF2-40B4-BE49-F238E27FC236}">
                <a16:creationId xmlns:a16="http://schemas.microsoft.com/office/drawing/2014/main" id="{DAF1BC05-599B-E044-A9BC-0C68D1390AF6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4567240" y="0"/>
            <a:ext cx="3148012" cy="5143500"/>
          </a:xfrm>
        </p:spPr>
        <p:txBody>
          <a:bodyPr anchor="ctr" anchorCtr="0"/>
          <a:lstStyle>
            <a:lvl1pPr marL="0" indent="0" algn="ctr">
              <a:buNone/>
              <a:defRPr sz="800" b="0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14E9662B-57D0-FE46-8F67-E21B0FF85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1698" y="4722361"/>
            <a:ext cx="1720800" cy="17722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"/>
            </a:lvl1pPr>
          </a:lstStyle>
          <a:p>
            <a:r>
              <a:rPr lang="fr-FR">
                <a:solidFill>
                  <a:srgbClr val="000000"/>
                </a:solidFill>
              </a:rPr>
              <a:t>PRESENTATION TITLE 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A3A783A8-154D-A240-8B86-73F772BF93C1}"/>
              </a:ext>
            </a:extLst>
          </p:cNvPr>
          <p:cNvSpPr>
            <a:spLocks noGrp="1"/>
          </p:cNvSpPr>
          <p:nvPr>
            <p:ph sz="half" idx="27" hasCustomPrompt="1"/>
          </p:nvPr>
        </p:nvSpPr>
        <p:spPr>
          <a:xfrm>
            <a:off x="358775" y="413243"/>
            <a:ext cx="3996617" cy="637183"/>
          </a:xfrm>
        </p:spPr>
        <p:txBody>
          <a:bodyPr/>
          <a:lstStyle>
            <a:lvl1pPr>
              <a:lnSpc>
                <a:spcPts val="1500"/>
              </a:lnSpc>
              <a:defRPr sz="1400" b="1" i="0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>
              <a:lnSpc>
                <a:spcPts val="1500"/>
              </a:lnSpc>
              <a:defRPr sz="14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400"/>
              </a:lnSpc>
              <a:spcBef>
                <a:spcPts val="0"/>
              </a:spcBef>
              <a:buClr>
                <a:schemeClr val="accent2"/>
              </a:buClr>
              <a:buSzPct val="110000"/>
              <a:buFontTx/>
              <a:buNone/>
              <a:defRPr sz="1400" b="0" i="0">
                <a:solidFill>
                  <a:schemeClr val="tx1"/>
                </a:solidFill>
                <a:latin typeface="Trenda Light" pitchFamily="2" charset="77"/>
              </a:defRPr>
            </a:lvl3pPr>
            <a:lvl4pPr>
              <a:lnSpc>
                <a:spcPts val="1300"/>
              </a:lnSpc>
              <a:spcBef>
                <a:spcPts val="0"/>
              </a:spcBef>
              <a:buClr>
                <a:schemeClr val="accent2"/>
              </a:buClr>
              <a:defRPr sz="1000" b="1" i="0">
                <a:solidFill>
                  <a:schemeClr val="tx1"/>
                </a:solidFill>
                <a:latin typeface="Trenda" pitchFamily="2" charset="77"/>
              </a:defRPr>
            </a:lvl4pPr>
            <a:lvl5pPr>
              <a:lnSpc>
                <a:spcPct val="100000"/>
              </a:lnSpc>
              <a:defRPr sz="700" b="0" i="0">
                <a:solidFill>
                  <a:schemeClr val="tx1"/>
                </a:solidFill>
                <a:latin typeface="Trenda Regular It" pitchFamily="2" charset="77"/>
              </a:defRPr>
            </a:lvl5pPr>
            <a:lvl6pPr>
              <a:lnSpc>
                <a:spcPts val="1200"/>
              </a:lnSpc>
              <a:spcBef>
                <a:spcPts val="0"/>
              </a:spcBef>
              <a:defRPr sz="900"/>
            </a:lvl6pPr>
          </a:lstStyle>
          <a:p>
            <a:pPr lvl="0"/>
            <a:r>
              <a:rPr lang="fr-FR"/>
              <a:t>SLIDE TITLE</a:t>
            </a:r>
          </a:p>
          <a:p>
            <a:pPr lvl="1"/>
            <a:r>
              <a:rPr lang="fr-FR"/>
              <a:t>SUBTITLE </a:t>
            </a:r>
          </a:p>
          <a:p>
            <a:pPr lvl="1"/>
            <a:r>
              <a:rPr lang="fr-FR"/>
              <a:t>OF CHAPTER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F8463DB-CB43-3143-AE81-11425FDED46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00138" y="2078580"/>
            <a:ext cx="2586038" cy="1650458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>
            <a:lvl1pPr algn="l">
              <a:lnSpc>
                <a:spcPts val="2800"/>
              </a:lnSpc>
              <a:spcBef>
                <a:spcPts val="0"/>
              </a:spcBef>
              <a:defRPr sz="2600">
                <a:ln>
                  <a:noFill/>
                </a:ln>
              </a:defRPr>
            </a:lvl1pPr>
            <a:lvl2pPr>
              <a:lnSpc>
                <a:spcPct val="100000"/>
              </a:lnSpc>
              <a:defRPr sz="800" b="0" i="0">
                <a:latin typeface="Century Gothic" panose="020B0502020202020204" pitchFamily="34" charset="0"/>
              </a:defRPr>
            </a:lvl2pPr>
            <a:lvl5pPr>
              <a:lnSpc>
                <a:spcPct val="100000"/>
              </a:lnSpc>
              <a:spcBef>
                <a:spcPts val="1000"/>
              </a:spcBef>
              <a:defRPr b="0" i="0">
                <a:latin typeface="Trenda Light" pitchFamily="2" charset="77"/>
              </a:defRPr>
            </a:lvl5pPr>
          </a:lstStyle>
          <a:p>
            <a:pPr lvl="0"/>
            <a:r>
              <a:rPr lang="fr-FR"/>
              <a:t>Change the font style</a:t>
            </a:r>
          </a:p>
          <a:p>
            <a:pPr lvl="1"/>
            <a:br>
              <a:rPr lang="fr-FR"/>
            </a:br>
            <a:r>
              <a:rPr lang="fr-FR"/>
              <a:t>Body </a:t>
            </a:r>
            <a:r>
              <a:rPr lang="fr-FR" err="1"/>
              <a:t>text</a:t>
            </a:r>
            <a:r>
              <a:rPr lang="fr-FR"/>
              <a:t> in Century Gothic Normal</a:t>
            </a:r>
          </a:p>
          <a:p>
            <a:pPr lvl="1"/>
            <a:r>
              <a:rPr lang="fr-FR"/>
              <a:t>C.8 pt</a:t>
            </a:r>
          </a:p>
          <a:p>
            <a:pPr lvl="1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A230A2B-E4FA-C34E-99F4-1E9B4DB66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75" y="4571986"/>
            <a:ext cx="619200" cy="12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016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Deux contenus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pour une image  2">
            <a:extLst>
              <a:ext uri="{FF2B5EF4-FFF2-40B4-BE49-F238E27FC236}">
                <a16:creationId xmlns:a16="http://schemas.microsoft.com/office/drawing/2014/main" id="{5D4ABE41-D388-FE43-8575-EBB69070566F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7434000" y="0"/>
            <a:ext cx="1710000" cy="5143499"/>
          </a:xfrm>
        </p:spPr>
        <p:txBody>
          <a:bodyPr anchor="ctr" anchorCtr="0"/>
          <a:lstStyle>
            <a:lvl1pPr marL="0" indent="0" algn="ctr">
              <a:buNone/>
              <a:defRPr sz="800" b="0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Espace réservé pour une image  2">
            <a:extLst>
              <a:ext uri="{FF2B5EF4-FFF2-40B4-BE49-F238E27FC236}">
                <a16:creationId xmlns:a16="http://schemas.microsoft.com/office/drawing/2014/main" id="{3DF81161-C098-1244-BDE5-DEB5873F1A86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5722413" y="1"/>
            <a:ext cx="1710000" cy="5143499"/>
          </a:xfrm>
        </p:spPr>
        <p:txBody>
          <a:bodyPr anchor="ctr" anchorCtr="0"/>
          <a:lstStyle>
            <a:lvl1pPr marL="0" indent="0" algn="ctr">
              <a:buNone/>
              <a:defRPr sz="800" b="0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Espace réservé pour une image  2">
            <a:extLst>
              <a:ext uri="{FF2B5EF4-FFF2-40B4-BE49-F238E27FC236}">
                <a16:creationId xmlns:a16="http://schemas.microsoft.com/office/drawing/2014/main" id="{1E5AE4F2-6FBD-F14B-A80E-C229D0EA88A0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>
            <a:off x="4010826" y="1"/>
            <a:ext cx="1710000" cy="5143499"/>
          </a:xfrm>
        </p:spPr>
        <p:txBody>
          <a:bodyPr anchor="ctr" anchorCtr="0"/>
          <a:lstStyle>
            <a:lvl1pPr marL="0" indent="0" algn="ctr">
              <a:buNone/>
              <a:defRPr sz="800" b="0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Espace réservé pour une image  2">
            <a:extLst>
              <a:ext uri="{FF2B5EF4-FFF2-40B4-BE49-F238E27FC236}">
                <a16:creationId xmlns:a16="http://schemas.microsoft.com/office/drawing/2014/main" id="{83342B56-EB54-ED46-A7BB-5CD8B4950C05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2298624" y="1"/>
            <a:ext cx="1710000" cy="5143499"/>
          </a:xfrm>
        </p:spPr>
        <p:txBody>
          <a:bodyPr anchor="ctr" anchorCtr="0"/>
          <a:lstStyle>
            <a:lvl1pPr marL="0" indent="0" algn="ctr">
              <a:buNone/>
              <a:defRPr sz="800" b="0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14BFCA9-7C76-CD46-A2C4-A0D87230C0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8775" y="1401064"/>
            <a:ext cx="1721952" cy="2950045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>
            <a:lvl1pPr algn="l">
              <a:lnSpc>
                <a:spcPts val="1800"/>
              </a:lnSpc>
              <a:spcBef>
                <a:spcPts val="0"/>
              </a:spcBef>
              <a:defRPr sz="1600">
                <a:ln>
                  <a:noFill/>
                </a:ln>
              </a:defRPr>
            </a:lvl1pPr>
            <a:lvl3pPr>
              <a:defRPr sz="3600" b="1" i="0">
                <a:solidFill>
                  <a:schemeClr val="accent2"/>
                </a:solidFill>
                <a:latin typeface="Trenda Black" pitchFamily="2" charset="77"/>
              </a:defRPr>
            </a:lvl3pPr>
            <a:lvl4pPr marL="0" indent="0">
              <a:lnSpc>
                <a:spcPct val="100000"/>
              </a:lnSpc>
              <a:buFontTx/>
              <a:buNone/>
              <a:defRPr sz="3000" b="1" i="0">
                <a:solidFill>
                  <a:schemeClr val="accent2"/>
                </a:solidFill>
                <a:latin typeface="Century Gothic" panose="020B0502020202020204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>
              <a:buFontTx/>
              <a:buNone/>
              <a:defRPr/>
            </a:lvl6pPr>
          </a:lstStyle>
          <a:p>
            <a:pPr lvl="0"/>
            <a:r>
              <a:rPr lang="fr-FR"/>
              <a:t>Change the</a:t>
            </a:r>
            <a:br>
              <a:rPr lang="fr-FR"/>
            </a:br>
            <a:r>
              <a:rPr lang="fr-FR"/>
              <a:t>font style</a:t>
            </a:r>
          </a:p>
          <a:p>
            <a:pPr lvl="0"/>
            <a:endParaRPr lang="fr-FR"/>
          </a:p>
          <a:p>
            <a:pPr lvl="4"/>
            <a:r>
              <a:rPr lang="fr-FR"/>
              <a:t>Body </a:t>
            </a:r>
            <a:r>
              <a:rPr lang="fr-FR" err="1"/>
              <a:t>text</a:t>
            </a:r>
            <a:r>
              <a:rPr lang="fr-FR"/>
              <a:t> in Century Gothic Normal C.8 pt</a:t>
            </a:r>
          </a:p>
          <a:p>
            <a:pPr lvl="3"/>
            <a:r>
              <a:rPr lang="fr-FR"/>
              <a:t>+55%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FA319BA-1CD9-3F4D-A94C-673A6552026D}"/>
              </a:ext>
            </a:extLst>
          </p:cNvPr>
          <p:cNvSpPr>
            <a:spLocks noGrp="1"/>
          </p:cNvSpPr>
          <p:nvPr>
            <p:ph sz="half" idx="25" hasCustomPrompt="1"/>
          </p:nvPr>
        </p:nvSpPr>
        <p:spPr>
          <a:xfrm>
            <a:off x="358775" y="413243"/>
            <a:ext cx="1721952" cy="934545"/>
          </a:xfrm>
        </p:spPr>
        <p:txBody>
          <a:bodyPr/>
          <a:lstStyle>
            <a:lvl1pPr>
              <a:lnSpc>
                <a:spcPts val="1500"/>
              </a:lnSpc>
              <a:defRPr sz="1400" b="1" i="0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>
              <a:lnSpc>
                <a:spcPts val="1500"/>
              </a:lnSpc>
              <a:defRPr sz="14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400"/>
              </a:lnSpc>
              <a:spcBef>
                <a:spcPts val="0"/>
              </a:spcBef>
              <a:buClr>
                <a:schemeClr val="accent2"/>
              </a:buClr>
              <a:buSzPct val="110000"/>
              <a:buFontTx/>
              <a:buNone/>
              <a:defRPr sz="1400" b="0" i="0">
                <a:solidFill>
                  <a:schemeClr val="tx1"/>
                </a:solidFill>
                <a:latin typeface="Trenda Light" pitchFamily="2" charset="77"/>
              </a:defRPr>
            </a:lvl3pPr>
            <a:lvl4pPr>
              <a:lnSpc>
                <a:spcPts val="1300"/>
              </a:lnSpc>
              <a:spcBef>
                <a:spcPts val="0"/>
              </a:spcBef>
              <a:buClr>
                <a:schemeClr val="accent2"/>
              </a:buClr>
              <a:defRPr sz="1000" b="1" i="0">
                <a:solidFill>
                  <a:schemeClr val="tx1"/>
                </a:solidFill>
                <a:latin typeface="Trenda" pitchFamily="2" charset="77"/>
              </a:defRPr>
            </a:lvl4pPr>
            <a:lvl5pPr>
              <a:lnSpc>
                <a:spcPct val="100000"/>
              </a:lnSpc>
              <a:defRPr sz="700" b="0" i="0">
                <a:solidFill>
                  <a:schemeClr val="tx1"/>
                </a:solidFill>
                <a:latin typeface="Trenda Regular It" pitchFamily="2" charset="77"/>
              </a:defRPr>
            </a:lvl5pPr>
            <a:lvl6pPr>
              <a:lnSpc>
                <a:spcPts val="1200"/>
              </a:lnSpc>
              <a:spcBef>
                <a:spcPts val="0"/>
              </a:spcBef>
              <a:defRPr sz="900"/>
            </a:lvl6pPr>
          </a:lstStyle>
          <a:p>
            <a:pPr lvl="0"/>
            <a:r>
              <a:rPr lang="fr-FR"/>
              <a:t>SLIDE TITLE</a:t>
            </a:r>
          </a:p>
          <a:p>
            <a:pPr lvl="1"/>
            <a:r>
              <a:rPr lang="fr-FR"/>
              <a:t>SUBTITLE </a:t>
            </a:r>
          </a:p>
          <a:p>
            <a:pPr lvl="1"/>
            <a:r>
              <a:rPr lang="fr-FR"/>
              <a:t>OF CHAPTER</a:t>
            </a:r>
          </a:p>
        </p:txBody>
      </p:sp>
      <p:sp>
        <p:nvSpPr>
          <p:cNvPr id="18" name="Footer Placeholder 5">
            <a:extLst>
              <a:ext uri="{FF2B5EF4-FFF2-40B4-BE49-F238E27FC236}">
                <a16:creationId xmlns:a16="http://schemas.microsoft.com/office/drawing/2014/main" id="{E77C2931-6251-A647-9D1C-7205C072B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1950" y="4722361"/>
            <a:ext cx="1720800" cy="17722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"/>
            </a:lvl1pPr>
          </a:lstStyle>
          <a:p>
            <a:r>
              <a:rPr lang="fr-FR">
                <a:solidFill>
                  <a:srgbClr val="000000"/>
                </a:solidFill>
              </a:rPr>
              <a:t>PRESENTATION TITLE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C7D94B7-CBD5-0744-B5D9-45E275064E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75" y="4571986"/>
            <a:ext cx="619200" cy="12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95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000CFDBD-4895-B94B-B3FB-40FF3EE171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1306" y="-44487"/>
            <a:ext cx="5882466" cy="403233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09D6B09-5A19-ED41-83DE-9233FD5E056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19225" y="986763"/>
            <a:ext cx="3471820" cy="2163102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3200" b="0" i="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r>
              <a:rPr lang="fr-FR" err="1"/>
              <a:t>Title</a:t>
            </a:r>
            <a:r>
              <a:rPr lang="fr-FR"/>
              <a:t> in Georgia</a:t>
            </a:r>
            <a:br>
              <a:rPr lang="fr-FR"/>
            </a:br>
            <a:r>
              <a:rPr lang="fr-FR"/>
              <a:t>Normal C.32 pt</a:t>
            </a:r>
            <a:br>
              <a:rPr lang="fr-FR"/>
            </a:br>
            <a:r>
              <a:rPr lang="fr-FR"/>
              <a:t>on 3 or more </a:t>
            </a:r>
            <a:r>
              <a:rPr lang="fr-FR" err="1"/>
              <a:t>lines</a:t>
            </a:r>
            <a:endParaRPr lang="en-US"/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077E27A7-AE1F-49E8-8593-3B1AE4E925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3629" y="4445622"/>
            <a:ext cx="1336821" cy="29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39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11">
          <p15:clr>
            <a:srgbClr val="FBAE40"/>
          </p15:clr>
        </p15:guide>
        <p15:guide id="2" pos="2449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Deux contenus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ce réservé pour une image  2">
            <a:extLst>
              <a:ext uri="{FF2B5EF4-FFF2-40B4-BE49-F238E27FC236}">
                <a16:creationId xmlns:a16="http://schemas.microsoft.com/office/drawing/2014/main" id="{83342B56-EB54-ED46-A7BB-5CD8B4950C05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2298624" y="1"/>
            <a:ext cx="6845376" cy="5143499"/>
          </a:xfrm>
        </p:spPr>
        <p:txBody>
          <a:bodyPr anchor="ctr" anchorCtr="0"/>
          <a:lstStyle>
            <a:lvl1pPr marL="0" indent="0" algn="ctr">
              <a:buNone/>
              <a:defRPr sz="800" b="0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58E995-EB53-9349-8032-2E4630C1CE46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7E79E62C-3370-D74B-B26B-3A2A4C302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1697" y="4722361"/>
            <a:ext cx="1720800" cy="17722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"/>
            </a:lvl1pPr>
          </a:lstStyle>
          <a:p>
            <a:r>
              <a:rPr lang="fr-FR">
                <a:solidFill>
                  <a:srgbClr val="000000"/>
                </a:solidFill>
              </a:rPr>
              <a:t>PRESENTATION TITLE 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DB2659A-E0ED-764C-A139-9193CDE5D738}"/>
              </a:ext>
            </a:extLst>
          </p:cNvPr>
          <p:cNvSpPr>
            <a:spLocks noGrp="1"/>
          </p:cNvSpPr>
          <p:nvPr>
            <p:ph sz="half" idx="27" hasCustomPrompt="1"/>
          </p:nvPr>
        </p:nvSpPr>
        <p:spPr>
          <a:xfrm>
            <a:off x="358775" y="413243"/>
            <a:ext cx="1720800" cy="637183"/>
          </a:xfrm>
        </p:spPr>
        <p:txBody>
          <a:bodyPr/>
          <a:lstStyle>
            <a:lvl1pPr>
              <a:lnSpc>
                <a:spcPts val="1500"/>
              </a:lnSpc>
              <a:defRPr sz="1400" b="1" i="0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>
              <a:lnSpc>
                <a:spcPts val="1500"/>
              </a:lnSpc>
              <a:defRPr sz="14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400"/>
              </a:lnSpc>
              <a:spcBef>
                <a:spcPts val="0"/>
              </a:spcBef>
              <a:buClr>
                <a:schemeClr val="accent2"/>
              </a:buClr>
              <a:buSzPct val="110000"/>
              <a:buFontTx/>
              <a:buNone/>
              <a:defRPr sz="1400" b="0" i="0">
                <a:solidFill>
                  <a:schemeClr val="tx1"/>
                </a:solidFill>
                <a:latin typeface="Trenda Light" pitchFamily="2" charset="77"/>
              </a:defRPr>
            </a:lvl3pPr>
            <a:lvl4pPr>
              <a:lnSpc>
                <a:spcPts val="1300"/>
              </a:lnSpc>
              <a:spcBef>
                <a:spcPts val="0"/>
              </a:spcBef>
              <a:buClr>
                <a:schemeClr val="accent2"/>
              </a:buClr>
              <a:defRPr sz="1000" b="1" i="0">
                <a:solidFill>
                  <a:schemeClr val="tx1"/>
                </a:solidFill>
                <a:latin typeface="Trenda" pitchFamily="2" charset="77"/>
              </a:defRPr>
            </a:lvl4pPr>
            <a:lvl5pPr>
              <a:lnSpc>
                <a:spcPct val="100000"/>
              </a:lnSpc>
              <a:defRPr sz="700" b="0" i="0">
                <a:solidFill>
                  <a:schemeClr val="tx1"/>
                </a:solidFill>
                <a:latin typeface="Trenda Regular It" pitchFamily="2" charset="77"/>
              </a:defRPr>
            </a:lvl5pPr>
            <a:lvl6pPr>
              <a:lnSpc>
                <a:spcPts val="1200"/>
              </a:lnSpc>
              <a:spcBef>
                <a:spcPts val="0"/>
              </a:spcBef>
              <a:defRPr sz="900"/>
            </a:lvl6pPr>
          </a:lstStyle>
          <a:p>
            <a:pPr lvl="0"/>
            <a:r>
              <a:rPr lang="fr-FR"/>
              <a:t>SLIDE TITLE</a:t>
            </a:r>
          </a:p>
          <a:p>
            <a:pPr lvl="1"/>
            <a:r>
              <a:rPr lang="fr-FR"/>
              <a:t>SUBTITLE </a:t>
            </a:r>
          </a:p>
          <a:p>
            <a:pPr lvl="1"/>
            <a:r>
              <a:rPr lang="fr-FR"/>
              <a:t>OF CHAPTER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E9045CD-5929-8F4C-93A5-DDAC848FCB7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8775" y="1401064"/>
            <a:ext cx="1721952" cy="2950045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>
            <a:lvl1pPr algn="l">
              <a:lnSpc>
                <a:spcPts val="1800"/>
              </a:lnSpc>
              <a:spcBef>
                <a:spcPts val="0"/>
              </a:spcBef>
              <a:defRPr sz="1600">
                <a:ln>
                  <a:noFill/>
                </a:ln>
              </a:defRPr>
            </a:lvl1pPr>
            <a:lvl3pPr>
              <a:defRPr sz="3600" b="1" i="0">
                <a:solidFill>
                  <a:schemeClr val="accent2"/>
                </a:solidFill>
                <a:latin typeface="Trenda Black" pitchFamily="2" charset="77"/>
              </a:defRPr>
            </a:lvl3pPr>
            <a:lvl4pPr marL="0" indent="0">
              <a:lnSpc>
                <a:spcPct val="100000"/>
              </a:lnSpc>
              <a:buFontTx/>
              <a:buNone/>
              <a:defRPr sz="3000" b="1" i="0">
                <a:solidFill>
                  <a:schemeClr val="accent2"/>
                </a:solidFill>
                <a:latin typeface="Century Gothic" panose="020B0502020202020204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>
              <a:buFontTx/>
              <a:buNone/>
              <a:defRPr/>
            </a:lvl6pPr>
          </a:lstStyle>
          <a:p>
            <a:pPr lvl="0"/>
            <a:r>
              <a:rPr lang="fr-FR"/>
              <a:t>Change the</a:t>
            </a:r>
            <a:br>
              <a:rPr lang="fr-FR"/>
            </a:br>
            <a:r>
              <a:rPr lang="fr-FR"/>
              <a:t>font style</a:t>
            </a:r>
          </a:p>
          <a:p>
            <a:pPr lvl="0"/>
            <a:endParaRPr lang="fr-FR"/>
          </a:p>
          <a:p>
            <a:pPr lvl="4"/>
            <a:r>
              <a:rPr lang="fr-FR"/>
              <a:t>Body </a:t>
            </a:r>
            <a:r>
              <a:rPr lang="fr-FR" err="1"/>
              <a:t>text</a:t>
            </a:r>
            <a:r>
              <a:rPr lang="fr-FR"/>
              <a:t> in Century Gothic Normal C.8 pt</a:t>
            </a:r>
          </a:p>
          <a:p>
            <a:pPr lvl="3"/>
            <a:r>
              <a:rPr lang="fr-FR"/>
              <a:t>+55%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5EC5B39-F32C-A543-AE8C-3D1BDD3A46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75" y="4571986"/>
            <a:ext cx="619200" cy="12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0043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Deux contenu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 userDrawn="1">
            <p:ph type="sldNum" sz="quarter" idx="12"/>
          </p:nvPr>
        </p:nvSpPr>
        <p:spPr>
          <a:xfrm>
            <a:off x="6727825" y="4689656"/>
            <a:ext cx="2057400" cy="203019"/>
          </a:xfrm>
        </p:spPr>
        <p:txBody>
          <a:bodyPr/>
          <a:lstStyle/>
          <a:p>
            <a:fld id="{8C58E995-EB53-9349-8032-2E4630C1CE46}" type="slidenum">
              <a:rPr lang="fr-FR" smtClean="0"/>
              <a:t>‹#›</a:t>
            </a:fld>
            <a:endParaRPr lang="fr-FR"/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F0F6CE5D-426E-BF4A-89EA-44D1FBD08563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358775" y="3205305"/>
            <a:ext cx="1764000" cy="1094470"/>
          </a:xfrm>
          <a:noFill/>
          <a:ln w="9525">
            <a:solidFill>
              <a:schemeClr val="accent2"/>
            </a:solidFill>
          </a:ln>
        </p:spPr>
        <p:txBody>
          <a:bodyPr wrap="square" lIns="0" tIns="0" rIns="0" bIns="0"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0" i="0">
                <a:ln>
                  <a:noFill/>
                </a:ln>
                <a:latin typeface="Georgia" panose="02040502050405020303" pitchFamily="18" charset="0"/>
              </a:defRPr>
            </a:lvl1pPr>
            <a:lvl2pPr algn="ctr">
              <a:lnSpc>
                <a:spcPct val="100000"/>
              </a:lnSpc>
              <a:defRPr sz="1200" b="0" i="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5pPr>
              <a:lnSpc>
                <a:spcPts val="800"/>
              </a:lnSpc>
              <a:spcBef>
                <a:spcPts val="1000"/>
              </a:spcBef>
              <a:defRPr sz="1200"/>
            </a:lvl5pPr>
          </a:lstStyle>
          <a:p>
            <a:pPr lvl="0"/>
            <a:r>
              <a:rPr lang="fr-FR"/>
              <a:t>Body </a:t>
            </a:r>
            <a:r>
              <a:rPr lang="fr-FR" err="1"/>
              <a:t>text</a:t>
            </a:r>
            <a:r>
              <a:rPr lang="fr-FR"/>
              <a:t> in</a:t>
            </a:r>
          </a:p>
          <a:p>
            <a:pPr lvl="1"/>
            <a:r>
              <a:rPr lang="fr-FR" err="1"/>
              <a:t>Halesworth</a:t>
            </a:r>
            <a:r>
              <a:rPr lang="fr-FR"/>
              <a:t> </a:t>
            </a:r>
            <a:r>
              <a:rPr lang="fr-FR" err="1"/>
              <a:t>eText</a:t>
            </a:r>
            <a:endParaRPr lang="fr-FR"/>
          </a:p>
          <a:p>
            <a:pPr lvl="0"/>
            <a:r>
              <a:rPr lang="fr-FR" err="1"/>
              <a:t>wwxc</a:t>
            </a:r>
            <a:endParaRPr lang="fr-FR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634E5BB2-0391-4C47-808E-761435E28108}"/>
              </a:ext>
            </a:extLst>
          </p:cNvPr>
          <p:cNvSpPr>
            <a:spLocks noGrp="1"/>
          </p:cNvSpPr>
          <p:nvPr userDrawn="1">
            <p:ph type="body" idx="56" hasCustomPrompt="1"/>
          </p:nvPr>
        </p:nvSpPr>
        <p:spPr>
          <a:xfrm>
            <a:off x="360840" y="1863435"/>
            <a:ext cx="1764000" cy="936000"/>
          </a:xfrm>
        </p:spPr>
        <p:txBody>
          <a:bodyPr lIns="108000" rIns="108000">
            <a:noAutofit/>
          </a:bodyPr>
          <a:lstStyle>
            <a:lvl1pPr marL="0" marR="0" indent="0" algn="l" defTabSz="6858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8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Body </a:t>
            </a:r>
            <a:r>
              <a:rPr lang="fr-FR" err="1"/>
              <a:t>text</a:t>
            </a:r>
            <a:r>
              <a:rPr lang="fr-FR"/>
              <a:t> in Century Gothic </a:t>
            </a:r>
          </a:p>
          <a:p>
            <a:pPr lvl="0"/>
            <a:r>
              <a:rPr lang="fr-FR"/>
              <a:t>Normal C.8 pt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EE808136-2C35-3943-B108-D4EB2A62D4D9}"/>
              </a:ext>
            </a:extLst>
          </p:cNvPr>
          <p:cNvSpPr>
            <a:spLocks noGrp="1"/>
          </p:cNvSpPr>
          <p:nvPr userDrawn="1">
            <p:ph type="body" idx="60" hasCustomPrompt="1"/>
          </p:nvPr>
        </p:nvSpPr>
        <p:spPr>
          <a:xfrm>
            <a:off x="360840" y="1342180"/>
            <a:ext cx="1764000" cy="369884"/>
          </a:xfrm>
        </p:spPr>
        <p:txBody>
          <a:bodyPr lIns="108000" rIns="108000">
            <a:no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000" b="1" i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TITLE ON 1 OR</a:t>
            </a:r>
          </a:p>
          <a:p>
            <a:pPr lvl="0"/>
            <a:r>
              <a:rPr lang="fr-FR"/>
              <a:t>2 LINES</a:t>
            </a:r>
          </a:p>
        </p:txBody>
      </p:sp>
      <p:sp>
        <p:nvSpPr>
          <p:cNvPr id="56" name="Footer Placeholder 5">
            <a:extLst>
              <a:ext uri="{FF2B5EF4-FFF2-40B4-BE49-F238E27FC236}">
                <a16:creationId xmlns:a16="http://schemas.microsoft.com/office/drawing/2014/main" id="{780AE582-0478-3C45-B59F-92AD853C00ED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361098" y="4722361"/>
            <a:ext cx="1720800" cy="17722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"/>
            </a:lvl1pPr>
          </a:lstStyle>
          <a:p>
            <a:r>
              <a:rPr lang="fr-FR">
                <a:solidFill>
                  <a:srgbClr val="000000"/>
                </a:solidFill>
              </a:rPr>
              <a:t>PRESENTATION TITLE </a:t>
            </a:r>
          </a:p>
        </p:txBody>
      </p:sp>
      <p:sp>
        <p:nvSpPr>
          <p:cNvPr id="126" name="Content Placeholder 2">
            <a:extLst>
              <a:ext uri="{FF2B5EF4-FFF2-40B4-BE49-F238E27FC236}">
                <a16:creationId xmlns:a16="http://schemas.microsoft.com/office/drawing/2014/main" id="{108BB867-A29F-9A4A-AA58-48490EF55F0F}"/>
              </a:ext>
            </a:extLst>
          </p:cNvPr>
          <p:cNvSpPr>
            <a:spLocks noGrp="1"/>
          </p:cNvSpPr>
          <p:nvPr userDrawn="1">
            <p:ph idx="61" hasCustomPrompt="1"/>
          </p:nvPr>
        </p:nvSpPr>
        <p:spPr>
          <a:xfrm>
            <a:off x="7021225" y="3205305"/>
            <a:ext cx="1764000" cy="1094470"/>
          </a:xfrm>
          <a:noFill/>
          <a:ln w="9525">
            <a:solidFill>
              <a:schemeClr val="accent2"/>
            </a:solidFill>
          </a:ln>
        </p:spPr>
        <p:txBody>
          <a:bodyPr wrap="square" lIns="0" tIns="0" rIns="0" bIns="0"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0" i="0">
                <a:ln>
                  <a:noFill/>
                </a:ln>
                <a:latin typeface="Georgia" panose="02040502050405020303" pitchFamily="18" charset="0"/>
              </a:defRPr>
            </a:lvl1pPr>
            <a:lvl2pPr algn="ctr">
              <a:lnSpc>
                <a:spcPct val="100000"/>
              </a:lnSpc>
              <a:defRPr sz="1200" b="0" i="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5pPr>
              <a:lnSpc>
                <a:spcPts val="800"/>
              </a:lnSpc>
              <a:spcBef>
                <a:spcPts val="1000"/>
              </a:spcBef>
              <a:defRPr sz="1200"/>
            </a:lvl5pPr>
          </a:lstStyle>
          <a:p>
            <a:pPr lvl="0"/>
            <a:r>
              <a:rPr lang="fr-FR"/>
              <a:t>Body </a:t>
            </a:r>
            <a:r>
              <a:rPr lang="fr-FR" err="1"/>
              <a:t>text</a:t>
            </a:r>
            <a:r>
              <a:rPr lang="fr-FR"/>
              <a:t> in</a:t>
            </a:r>
          </a:p>
          <a:p>
            <a:pPr lvl="1"/>
            <a:r>
              <a:rPr lang="fr-FR" err="1"/>
              <a:t>Halesworth</a:t>
            </a:r>
            <a:r>
              <a:rPr lang="fr-FR"/>
              <a:t> </a:t>
            </a:r>
            <a:r>
              <a:rPr lang="fr-FR" err="1"/>
              <a:t>eText</a:t>
            </a:r>
            <a:endParaRPr lang="fr-FR"/>
          </a:p>
          <a:p>
            <a:pPr lvl="0"/>
            <a:r>
              <a:rPr lang="fr-FR" err="1"/>
              <a:t>wwxc</a:t>
            </a:r>
            <a:endParaRPr lang="fr-FR"/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8F42E2F8-E50C-5E48-B943-E4EC5688BC8F}"/>
              </a:ext>
            </a:extLst>
          </p:cNvPr>
          <p:cNvSpPr>
            <a:spLocks noGrp="1"/>
          </p:cNvSpPr>
          <p:nvPr userDrawn="1">
            <p:ph type="body" idx="62" hasCustomPrompt="1"/>
          </p:nvPr>
        </p:nvSpPr>
        <p:spPr>
          <a:xfrm>
            <a:off x="7023290" y="1863435"/>
            <a:ext cx="1764000" cy="936000"/>
          </a:xfrm>
        </p:spPr>
        <p:txBody>
          <a:bodyPr lIns="108000" rIns="108000">
            <a:noAutofit/>
          </a:bodyPr>
          <a:lstStyle>
            <a:lvl1pPr marL="0" marR="0" indent="0" algn="l" defTabSz="6858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8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Body </a:t>
            </a:r>
            <a:r>
              <a:rPr lang="fr-FR" err="1"/>
              <a:t>text</a:t>
            </a:r>
            <a:r>
              <a:rPr lang="fr-FR"/>
              <a:t> in Century Gothic </a:t>
            </a:r>
          </a:p>
          <a:p>
            <a:pPr lvl="0"/>
            <a:r>
              <a:rPr lang="fr-FR"/>
              <a:t>Normal C.8 pt</a:t>
            </a:r>
          </a:p>
        </p:txBody>
      </p:sp>
      <p:sp>
        <p:nvSpPr>
          <p:cNvPr id="128" name="Text Placeholder 2">
            <a:extLst>
              <a:ext uri="{FF2B5EF4-FFF2-40B4-BE49-F238E27FC236}">
                <a16:creationId xmlns:a16="http://schemas.microsoft.com/office/drawing/2014/main" id="{3EA7ED8E-BF7E-A546-A209-8041B996EC25}"/>
              </a:ext>
            </a:extLst>
          </p:cNvPr>
          <p:cNvSpPr>
            <a:spLocks noGrp="1"/>
          </p:cNvSpPr>
          <p:nvPr userDrawn="1">
            <p:ph type="body" idx="63" hasCustomPrompt="1"/>
          </p:nvPr>
        </p:nvSpPr>
        <p:spPr>
          <a:xfrm>
            <a:off x="7023290" y="1342180"/>
            <a:ext cx="1764000" cy="369884"/>
          </a:xfrm>
        </p:spPr>
        <p:txBody>
          <a:bodyPr lIns="108000" rIns="108000">
            <a:no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000" b="1" i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TITLE ON 1 OR</a:t>
            </a:r>
          </a:p>
          <a:p>
            <a:pPr lvl="0"/>
            <a:r>
              <a:rPr lang="fr-FR"/>
              <a:t>2 LINES</a:t>
            </a:r>
          </a:p>
        </p:txBody>
      </p:sp>
      <p:sp>
        <p:nvSpPr>
          <p:cNvPr id="134" name="Content Placeholder 2">
            <a:extLst>
              <a:ext uri="{FF2B5EF4-FFF2-40B4-BE49-F238E27FC236}">
                <a16:creationId xmlns:a16="http://schemas.microsoft.com/office/drawing/2014/main" id="{9DACEFCC-1DA7-B948-8FB0-6902BF9E6B4A}"/>
              </a:ext>
            </a:extLst>
          </p:cNvPr>
          <p:cNvSpPr>
            <a:spLocks noGrp="1"/>
          </p:cNvSpPr>
          <p:nvPr userDrawn="1">
            <p:ph idx="64" hasCustomPrompt="1"/>
          </p:nvPr>
        </p:nvSpPr>
        <p:spPr>
          <a:xfrm>
            <a:off x="2579592" y="3205305"/>
            <a:ext cx="1764000" cy="1094470"/>
          </a:xfrm>
          <a:noFill/>
          <a:ln w="9525">
            <a:solidFill>
              <a:schemeClr val="accent2"/>
            </a:solidFill>
          </a:ln>
        </p:spPr>
        <p:txBody>
          <a:bodyPr wrap="square" lIns="0" tIns="0" rIns="0" bIns="0"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0" i="0">
                <a:ln>
                  <a:noFill/>
                </a:ln>
                <a:latin typeface="Georgia" panose="02040502050405020303" pitchFamily="18" charset="0"/>
              </a:defRPr>
            </a:lvl1pPr>
            <a:lvl2pPr algn="ctr">
              <a:lnSpc>
                <a:spcPct val="100000"/>
              </a:lnSpc>
              <a:defRPr sz="1200" b="0" i="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5pPr>
              <a:lnSpc>
                <a:spcPts val="800"/>
              </a:lnSpc>
              <a:spcBef>
                <a:spcPts val="1000"/>
              </a:spcBef>
              <a:defRPr sz="1200"/>
            </a:lvl5pPr>
          </a:lstStyle>
          <a:p>
            <a:pPr lvl="0"/>
            <a:r>
              <a:rPr lang="fr-FR"/>
              <a:t>Body </a:t>
            </a:r>
            <a:r>
              <a:rPr lang="fr-FR" err="1"/>
              <a:t>text</a:t>
            </a:r>
            <a:r>
              <a:rPr lang="fr-FR"/>
              <a:t> in</a:t>
            </a:r>
          </a:p>
          <a:p>
            <a:pPr lvl="1"/>
            <a:r>
              <a:rPr lang="fr-FR" err="1"/>
              <a:t>Halesworth</a:t>
            </a:r>
            <a:r>
              <a:rPr lang="fr-FR"/>
              <a:t> </a:t>
            </a:r>
            <a:r>
              <a:rPr lang="fr-FR" err="1"/>
              <a:t>eText</a:t>
            </a:r>
            <a:endParaRPr lang="fr-FR"/>
          </a:p>
          <a:p>
            <a:pPr lvl="0"/>
            <a:r>
              <a:rPr lang="fr-FR" err="1"/>
              <a:t>wwxc</a:t>
            </a:r>
            <a:endParaRPr lang="fr-FR"/>
          </a:p>
        </p:txBody>
      </p:sp>
      <p:sp>
        <p:nvSpPr>
          <p:cNvPr id="135" name="Text Placeholder 2">
            <a:extLst>
              <a:ext uri="{FF2B5EF4-FFF2-40B4-BE49-F238E27FC236}">
                <a16:creationId xmlns:a16="http://schemas.microsoft.com/office/drawing/2014/main" id="{D7FFF9AA-DEA2-7F46-8D24-7B63F3B75DDF}"/>
              </a:ext>
            </a:extLst>
          </p:cNvPr>
          <p:cNvSpPr>
            <a:spLocks noGrp="1"/>
          </p:cNvSpPr>
          <p:nvPr userDrawn="1">
            <p:ph type="body" idx="65" hasCustomPrompt="1"/>
          </p:nvPr>
        </p:nvSpPr>
        <p:spPr>
          <a:xfrm>
            <a:off x="2581657" y="1863434"/>
            <a:ext cx="1764000" cy="936000"/>
          </a:xfrm>
        </p:spPr>
        <p:txBody>
          <a:bodyPr lIns="108000" rIns="108000">
            <a:noAutofit/>
          </a:bodyPr>
          <a:lstStyle>
            <a:lvl1pPr marL="0" marR="0" indent="0" algn="l" defTabSz="6858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8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Body </a:t>
            </a:r>
            <a:r>
              <a:rPr lang="fr-FR" err="1"/>
              <a:t>text</a:t>
            </a:r>
            <a:r>
              <a:rPr lang="fr-FR"/>
              <a:t> in Century Gothic </a:t>
            </a:r>
          </a:p>
          <a:p>
            <a:pPr lvl="0"/>
            <a:r>
              <a:rPr lang="fr-FR"/>
              <a:t>Normal C.8 pt</a:t>
            </a:r>
          </a:p>
        </p:txBody>
      </p:sp>
      <p:sp>
        <p:nvSpPr>
          <p:cNvPr id="136" name="Text Placeholder 2">
            <a:extLst>
              <a:ext uri="{FF2B5EF4-FFF2-40B4-BE49-F238E27FC236}">
                <a16:creationId xmlns:a16="http://schemas.microsoft.com/office/drawing/2014/main" id="{99BFBDD1-30AA-4649-9F1E-82F3DFF88E6E}"/>
              </a:ext>
            </a:extLst>
          </p:cNvPr>
          <p:cNvSpPr>
            <a:spLocks noGrp="1"/>
          </p:cNvSpPr>
          <p:nvPr userDrawn="1">
            <p:ph type="body" idx="66" hasCustomPrompt="1"/>
          </p:nvPr>
        </p:nvSpPr>
        <p:spPr>
          <a:xfrm>
            <a:off x="2581657" y="1342180"/>
            <a:ext cx="1764000" cy="369884"/>
          </a:xfrm>
        </p:spPr>
        <p:txBody>
          <a:bodyPr lIns="108000" rIns="108000">
            <a:no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000" b="1" i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TITLE ON 1 OR</a:t>
            </a:r>
          </a:p>
          <a:p>
            <a:pPr lvl="0"/>
            <a:r>
              <a:rPr lang="fr-FR"/>
              <a:t>2 LINES</a:t>
            </a:r>
          </a:p>
        </p:txBody>
      </p:sp>
      <p:sp>
        <p:nvSpPr>
          <p:cNvPr id="142" name="Content Placeholder 2">
            <a:extLst>
              <a:ext uri="{FF2B5EF4-FFF2-40B4-BE49-F238E27FC236}">
                <a16:creationId xmlns:a16="http://schemas.microsoft.com/office/drawing/2014/main" id="{473C5877-ED37-9B4B-9732-71E41A48398A}"/>
              </a:ext>
            </a:extLst>
          </p:cNvPr>
          <p:cNvSpPr>
            <a:spLocks noGrp="1"/>
          </p:cNvSpPr>
          <p:nvPr userDrawn="1">
            <p:ph idx="67" hasCustomPrompt="1"/>
          </p:nvPr>
        </p:nvSpPr>
        <p:spPr>
          <a:xfrm>
            <a:off x="4800409" y="3205305"/>
            <a:ext cx="1764000" cy="1094470"/>
          </a:xfrm>
          <a:noFill/>
          <a:ln w="9525">
            <a:solidFill>
              <a:schemeClr val="accent2"/>
            </a:solidFill>
          </a:ln>
        </p:spPr>
        <p:txBody>
          <a:bodyPr wrap="square" lIns="0" tIns="0" rIns="0" bIns="0"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0" i="0">
                <a:ln>
                  <a:noFill/>
                </a:ln>
                <a:latin typeface="Georgia" panose="02040502050405020303" pitchFamily="18" charset="0"/>
              </a:defRPr>
            </a:lvl1pPr>
            <a:lvl2pPr algn="ctr">
              <a:lnSpc>
                <a:spcPct val="100000"/>
              </a:lnSpc>
              <a:defRPr sz="1200" b="0" i="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5pPr>
              <a:lnSpc>
                <a:spcPts val="800"/>
              </a:lnSpc>
              <a:spcBef>
                <a:spcPts val="1000"/>
              </a:spcBef>
              <a:defRPr sz="1200"/>
            </a:lvl5pPr>
          </a:lstStyle>
          <a:p>
            <a:pPr lvl="0"/>
            <a:r>
              <a:rPr lang="fr-FR"/>
              <a:t>Body </a:t>
            </a:r>
            <a:r>
              <a:rPr lang="fr-FR" err="1"/>
              <a:t>text</a:t>
            </a:r>
            <a:r>
              <a:rPr lang="fr-FR"/>
              <a:t> in</a:t>
            </a:r>
          </a:p>
          <a:p>
            <a:pPr lvl="1"/>
            <a:r>
              <a:rPr lang="fr-FR" err="1"/>
              <a:t>Halesworth</a:t>
            </a:r>
            <a:r>
              <a:rPr lang="fr-FR"/>
              <a:t> </a:t>
            </a:r>
            <a:r>
              <a:rPr lang="fr-FR" err="1"/>
              <a:t>eText</a:t>
            </a:r>
            <a:endParaRPr lang="fr-FR"/>
          </a:p>
          <a:p>
            <a:pPr lvl="0"/>
            <a:r>
              <a:rPr lang="fr-FR" err="1"/>
              <a:t>wwxc</a:t>
            </a:r>
            <a:endParaRPr lang="fr-FR"/>
          </a:p>
        </p:txBody>
      </p:sp>
      <p:sp>
        <p:nvSpPr>
          <p:cNvPr id="143" name="Text Placeholder 2">
            <a:extLst>
              <a:ext uri="{FF2B5EF4-FFF2-40B4-BE49-F238E27FC236}">
                <a16:creationId xmlns:a16="http://schemas.microsoft.com/office/drawing/2014/main" id="{2B46240D-E886-B748-BE9E-BFD4B64EC1BC}"/>
              </a:ext>
            </a:extLst>
          </p:cNvPr>
          <p:cNvSpPr>
            <a:spLocks noGrp="1"/>
          </p:cNvSpPr>
          <p:nvPr userDrawn="1">
            <p:ph type="body" idx="68" hasCustomPrompt="1"/>
          </p:nvPr>
        </p:nvSpPr>
        <p:spPr>
          <a:xfrm>
            <a:off x="4802474" y="1863435"/>
            <a:ext cx="1764000" cy="936000"/>
          </a:xfrm>
        </p:spPr>
        <p:txBody>
          <a:bodyPr lIns="108000" rIns="108000">
            <a:noAutofit/>
          </a:bodyPr>
          <a:lstStyle>
            <a:lvl1pPr marL="0" marR="0" indent="0" algn="l" defTabSz="6858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8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Body </a:t>
            </a:r>
            <a:r>
              <a:rPr lang="fr-FR" err="1"/>
              <a:t>text</a:t>
            </a:r>
            <a:r>
              <a:rPr lang="fr-FR"/>
              <a:t> in Century Gothic </a:t>
            </a:r>
          </a:p>
          <a:p>
            <a:pPr lvl="0"/>
            <a:r>
              <a:rPr lang="fr-FR"/>
              <a:t>Normal C.8 pt</a:t>
            </a:r>
          </a:p>
        </p:txBody>
      </p:sp>
      <p:sp>
        <p:nvSpPr>
          <p:cNvPr id="144" name="Text Placeholder 2">
            <a:extLst>
              <a:ext uri="{FF2B5EF4-FFF2-40B4-BE49-F238E27FC236}">
                <a16:creationId xmlns:a16="http://schemas.microsoft.com/office/drawing/2014/main" id="{F8B48B8D-CE33-2046-B155-FEE974074314}"/>
              </a:ext>
            </a:extLst>
          </p:cNvPr>
          <p:cNvSpPr>
            <a:spLocks noGrp="1"/>
          </p:cNvSpPr>
          <p:nvPr userDrawn="1">
            <p:ph type="body" idx="69" hasCustomPrompt="1"/>
          </p:nvPr>
        </p:nvSpPr>
        <p:spPr>
          <a:xfrm>
            <a:off x="4802474" y="1342180"/>
            <a:ext cx="1764000" cy="369884"/>
          </a:xfrm>
        </p:spPr>
        <p:txBody>
          <a:bodyPr lIns="108000" rIns="108000">
            <a:no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000" b="1" i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TITLE ON 1 OR</a:t>
            </a:r>
          </a:p>
          <a:p>
            <a:pPr lvl="0"/>
            <a:r>
              <a:rPr lang="fr-FR"/>
              <a:t>2 LINES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E00661FF-90B0-324D-93BD-B288965C1898}"/>
              </a:ext>
            </a:extLst>
          </p:cNvPr>
          <p:cNvSpPr>
            <a:spLocks noGrp="1"/>
          </p:cNvSpPr>
          <p:nvPr>
            <p:ph sz="half" idx="27" hasCustomPrompt="1"/>
          </p:nvPr>
        </p:nvSpPr>
        <p:spPr>
          <a:xfrm>
            <a:off x="358775" y="413243"/>
            <a:ext cx="3988636" cy="637183"/>
          </a:xfrm>
        </p:spPr>
        <p:txBody>
          <a:bodyPr/>
          <a:lstStyle>
            <a:lvl1pPr>
              <a:lnSpc>
                <a:spcPts val="1500"/>
              </a:lnSpc>
              <a:defRPr sz="1400" b="1" i="0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>
              <a:lnSpc>
                <a:spcPts val="1500"/>
              </a:lnSpc>
              <a:defRPr sz="14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400"/>
              </a:lnSpc>
              <a:spcBef>
                <a:spcPts val="0"/>
              </a:spcBef>
              <a:buClr>
                <a:schemeClr val="accent2"/>
              </a:buClr>
              <a:buSzPct val="110000"/>
              <a:buFontTx/>
              <a:buNone/>
              <a:defRPr sz="1400" b="0" i="0">
                <a:solidFill>
                  <a:schemeClr val="tx1"/>
                </a:solidFill>
                <a:latin typeface="Trenda Light" pitchFamily="2" charset="77"/>
              </a:defRPr>
            </a:lvl3pPr>
            <a:lvl4pPr>
              <a:lnSpc>
                <a:spcPts val="1300"/>
              </a:lnSpc>
              <a:spcBef>
                <a:spcPts val="0"/>
              </a:spcBef>
              <a:buClr>
                <a:schemeClr val="accent2"/>
              </a:buClr>
              <a:defRPr sz="1000" b="1" i="0">
                <a:solidFill>
                  <a:schemeClr val="tx1"/>
                </a:solidFill>
                <a:latin typeface="Trenda" pitchFamily="2" charset="77"/>
              </a:defRPr>
            </a:lvl4pPr>
            <a:lvl5pPr>
              <a:lnSpc>
                <a:spcPct val="100000"/>
              </a:lnSpc>
              <a:defRPr sz="700" b="0" i="0">
                <a:solidFill>
                  <a:schemeClr val="tx1"/>
                </a:solidFill>
                <a:latin typeface="Trenda Regular It" pitchFamily="2" charset="77"/>
              </a:defRPr>
            </a:lvl5pPr>
            <a:lvl6pPr>
              <a:lnSpc>
                <a:spcPts val="1200"/>
              </a:lnSpc>
              <a:spcBef>
                <a:spcPts val="0"/>
              </a:spcBef>
              <a:defRPr sz="900"/>
            </a:lvl6pPr>
          </a:lstStyle>
          <a:p>
            <a:pPr lvl="0"/>
            <a:r>
              <a:rPr lang="fr-FR"/>
              <a:t>SLIDE TITLE</a:t>
            </a:r>
          </a:p>
          <a:p>
            <a:pPr lvl="1"/>
            <a:r>
              <a:rPr lang="fr-FR"/>
              <a:t>SUBTITLE </a:t>
            </a:r>
          </a:p>
          <a:p>
            <a:pPr lvl="1"/>
            <a:r>
              <a:rPr lang="fr-FR"/>
              <a:t>OF CHAPTER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3FCBFFD7-A746-E04E-A3D1-9CB935AA90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75" y="4571986"/>
            <a:ext cx="619200" cy="12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22995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Deux contenu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 userDrawn="1">
            <p:ph type="sldNum" sz="quarter" idx="12"/>
          </p:nvPr>
        </p:nvSpPr>
        <p:spPr>
          <a:xfrm>
            <a:off x="6727825" y="4689656"/>
            <a:ext cx="2057400" cy="203019"/>
          </a:xfrm>
        </p:spPr>
        <p:txBody>
          <a:bodyPr/>
          <a:lstStyle/>
          <a:p>
            <a:fld id="{8C58E995-EB53-9349-8032-2E4630C1CE46}" type="slidenum">
              <a:rPr lang="fr-FR" smtClean="0"/>
              <a:t>‹#›</a:t>
            </a:fld>
            <a:endParaRPr lang="fr-FR"/>
          </a:p>
        </p:txBody>
      </p:sp>
      <p:sp>
        <p:nvSpPr>
          <p:cNvPr id="56" name="Footer Placeholder 5">
            <a:extLst>
              <a:ext uri="{FF2B5EF4-FFF2-40B4-BE49-F238E27FC236}">
                <a16:creationId xmlns:a16="http://schemas.microsoft.com/office/drawing/2014/main" id="{780AE582-0478-3C45-B59F-92AD853C00ED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361098" y="4722361"/>
            <a:ext cx="1720800" cy="17722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"/>
            </a:lvl1pPr>
          </a:lstStyle>
          <a:p>
            <a:r>
              <a:rPr lang="fr-FR">
                <a:solidFill>
                  <a:srgbClr val="000000"/>
                </a:solidFill>
              </a:rPr>
              <a:t>PRESENTATION TITLE </a:t>
            </a:r>
          </a:p>
        </p:txBody>
      </p:sp>
      <p:sp>
        <p:nvSpPr>
          <p:cNvPr id="126" name="Content Placeholder 2">
            <a:extLst>
              <a:ext uri="{FF2B5EF4-FFF2-40B4-BE49-F238E27FC236}">
                <a16:creationId xmlns:a16="http://schemas.microsoft.com/office/drawing/2014/main" id="{108BB867-A29F-9A4A-AA58-48490EF55F0F}"/>
              </a:ext>
            </a:extLst>
          </p:cNvPr>
          <p:cNvSpPr>
            <a:spLocks noGrp="1"/>
          </p:cNvSpPr>
          <p:nvPr userDrawn="1">
            <p:ph idx="61" hasCustomPrompt="1"/>
          </p:nvPr>
        </p:nvSpPr>
        <p:spPr>
          <a:xfrm>
            <a:off x="6263160" y="3205305"/>
            <a:ext cx="2520000" cy="1094470"/>
          </a:xfrm>
          <a:noFill/>
          <a:ln w="9525">
            <a:solidFill>
              <a:schemeClr val="accent2"/>
            </a:solidFill>
          </a:ln>
        </p:spPr>
        <p:txBody>
          <a:bodyPr wrap="square" lIns="0" tIns="0" rIns="0" bIns="0"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0" i="0">
                <a:ln>
                  <a:noFill/>
                </a:ln>
                <a:latin typeface="Georgia" panose="02040502050405020303" pitchFamily="18" charset="0"/>
              </a:defRPr>
            </a:lvl1pPr>
            <a:lvl2pPr algn="ctr">
              <a:lnSpc>
                <a:spcPct val="100000"/>
              </a:lnSpc>
              <a:defRPr sz="1200" b="0" i="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5pPr>
              <a:lnSpc>
                <a:spcPts val="800"/>
              </a:lnSpc>
              <a:spcBef>
                <a:spcPts val="1000"/>
              </a:spcBef>
              <a:defRPr sz="1200"/>
            </a:lvl5pPr>
          </a:lstStyle>
          <a:p>
            <a:pPr lvl="0"/>
            <a:r>
              <a:rPr lang="fr-FR"/>
              <a:t>Body </a:t>
            </a:r>
            <a:r>
              <a:rPr lang="fr-FR" err="1"/>
              <a:t>text</a:t>
            </a:r>
            <a:r>
              <a:rPr lang="fr-FR"/>
              <a:t> in</a:t>
            </a:r>
          </a:p>
          <a:p>
            <a:pPr lvl="1"/>
            <a:r>
              <a:rPr lang="fr-FR" err="1"/>
              <a:t>Halesworth</a:t>
            </a:r>
            <a:r>
              <a:rPr lang="fr-FR"/>
              <a:t> </a:t>
            </a:r>
            <a:r>
              <a:rPr lang="fr-FR" err="1"/>
              <a:t>eText</a:t>
            </a:r>
            <a:endParaRPr lang="fr-FR"/>
          </a:p>
          <a:p>
            <a:pPr lvl="0"/>
            <a:r>
              <a:rPr lang="fr-FR" err="1"/>
              <a:t>wwxc</a:t>
            </a:r>
            <a:endParaRPr lang="fr-FR"/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8F42E2F8-E50C-5E48-B943-E4EC5688BC8F}"/>
              </a:ext>
            </a:extLst>
          </p:cNvPr>
          <p:cNvSpPr>
            <a:spLocks noGrp="1"/>
          </p:cNvSpPr>
          <p:nvPr userDrawn="1">
            <p:ph type="body" idx="62" hasCustomPrompt="1"/>
          </p:nvPr>
        </p:nvSpPr>
        <p:spPr>
          <a:xfrm>
            <a:off x="6265225" y="1863435"/>
            <a:ext cx="2520000" cy="936000"/>
          </a:xfrm>
        </p:spPr>
        <p:txBody>
          <a:bodyPr lIns="108000" rIns="108000">
            <a:noAutofit/>
          </a:bodyPr>
          <a:lstStyle>
            <a:lvl1pPr marL="0" marR="0" indent="0" algn="l" defTabSz="6858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8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Body </a:t>
            </a:r>
            <a:r>
              <a:rPr lang="fr-FR" err="1"/>
              <a:t>text</a:t>
            </a:r>
            <a:r>
              <a:rPr lang="fr-FR"/>
              <a:t> in Century Gothic </a:t>
            </a:r>
          </a:p>
          <a:p>
            <a:pPr lvl="0"/>
            <a:r>
              <a:rPr lang="fr-FR"/>
              <a:t>Normal C.8 pt</a:t>
            </a:r>
          </a:p>
        </p:txBody>
      </p:sp>
      <p:sp>
        <p:nvSpPr>
          <p:cNvPr id="128" name="Text Placeholder 2">
            <a:extLst>
              <a:ext uri="{FF2B5EF4-FFF2-40B4-BE49-F238E27FC236}">
                <a16:creationId xmlns:a16="http://schemas.microsoft.com/office/drawing/2014/main" id="{3EA7ED8E-BF7E-A546-A209-8041B996EC25}"/>
              </a:ext>
            </a:extLst>
          </p:cNvPr>
          <p:cNvSpPr>
            <a:spLocks noGrp="1"/>
          </p:cNvSpPr>
          <p:nvPr userDrawn="1">
            <p:ph type="body" idx="63" hasCustomPrompt="1"/>
          </p:nvPr>
        </p:nvSpPr>
        <p:spPr>
          <a:xfrm>
            <a:off x="6265225" y="1342180"/>
            <a:ext cx="2520000" cy="369884"/>
          </a:xfrm>
        </p:spPr>
        <p:txBody>
          <a:bodyPr lIns="108000" rIns="108000">
            <a:no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000" b="1" i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TITLE ON 1 OR</a:t>
            </a:r>
          </a:p>
          <a:p>
            <a:pPr lvl="0"/>
            <a:r>
              <a:rPr lang="fr-FR"/>
              <a:t>2 LINES</a:t>
            </a:r>
          </a:p>
        </p:txBody>
      </p:sp>
      <p:sp>
        <p:nvSpPr>
          <p:cNvPr id="134" name="Content Placeholder 2">
            <a:extLst>
              <a:ext uri="{FF2B5EF4-FFF2-40B4-BE49-F238E27FC236}">
                <a16:creationId xmlns:a16="http://schemas.microsoft.com/office/drawing/2014/main" id="{9DACEFCC-1DA7-B948-8FB0-6902BF9E6B4A}"/>
              </a:ext>
            </a:extLst>
          </p:cNvPr>
          <p:cNvSpPr>
            <a:spLocks noGrp="1"/>
          </p:cNvSpPr>
          <p:nvPr userDrawn="1">
            <p:ph idx="64" hasCustomPrompt="1"/>
          </p:nvPr>
        </p:nvSpPr>
        <p:spPr>
          <a:xfrm>
            <a:off x="358775" y="3205305"/>
            <a:ext cx="2520000" cy="1094470"/>
          </a:xfrm>
          <a:noFill/>
          <a:ln w="9525">
            <a:solidFill>
              <a:schemeClr val="accent2"/>
            </a:solidFill>
          </a:ln>
        </p:spPr>
        <p:txBody>
          <a:bodyPr wrap="square" lIns="0" tIns="0" rIns="0" bIns="0"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0" i="0">
                <a:ln>
                  <a:noFill/>
                </a:ln>
                <a:latin typeface="Georgia" panose="02040502050405020303" pitchFamily="18" charset="0"/>
              </a:defRPr>
            </a:lvl1pPr>
            <a:lvl2pPr algn="ctr">
              <a:lnSpc>
                <a:spcPct val="100000"/>
              </a:lnSpc>
              <a:defRPr sz="1200" b="0" i="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5pPr>
              <a:lnSpc>
                <a:spcPts val="800"/>
              </a:lnSpc>
              <a:spcBef>
                <a:spcPts val="1000"/>
              </a:spcBef>
              <a:defRPr sz="1200"/>
            </a:lvl5pPr>
          </a:lstStyle>
          <a:p>
            <a:pPr lvl="0"/>
            <a:r>
              <a:rPr lang="fr-FR"/>
              <a:t>Body </a:t>
            </a:r>
            <a:r>
              <a:rPr lang="fr-FR" err="1"/>
              <a:t>text</a:t>
            </a:r>
            <a:r>
              <a:rPr lang="fr-FR"/>
              <a:t> in</a:t>
            </a:r>
          </a:p>
          <a:p>
            <a:pPr lvl="1"/>
            <a:r>
              <a:rPr lang="fr-FR" err="1"/>
              <a:t>Halesworth</a:t>
            </a:r>
            <a:r>
              <a:rPr lang="fr-FR"/>
              <a:t> </a:t>
            </a:r>
            <a:r>
              <a:rPr lang="fr-FR" err="1"/>
              <a:t>eText</a:t>
            </a:r>
            <a:endParaRPr lang="fr-FR"/>
          </a:p>
          <a:p>
            <a:pPr lvl="0"/>
            <a:r>
              <a:rPr lang="fr-FR" err="1"/>
              <a:t>wwxc</a:t>
            </a:r>
            <a:endParaRPr lang="fr-FR"/>
          </a:p>
        </p:txBody>
      </p:sp>
      <p:sp>
        <p:nvSpPr>
          <p:cNvPr id="135" name="Text Placeholder 2">
            <a:extLst>
              <a:ext uri="{FF2B5EF4-FFF2-40B4-BE49-F238E27FC236}">
                <a16:creationId xmlns:a16="http://schemas.microsoft.com/office/drawing/2014/main" id="{D7FFF9AA-DEA2-7F46-8D24-7B63F3B75DDF}"/>
              </a:ext>
            </a:extLst>
          </p:cNvPr>
          <p:cNvSpPr>
            <a:spLocks noGrp="1"/>
          </p:cNvSpPr>
          <p:nvPr userDrawn="1">
            <p:ph type="body" idx="65" hasCustomPrompt="1"/>
          </p:nvPr>
        </p:nvSpPr>
        <p:spPr>
          <a:xfrm>
            <a:off x="360840" y="1863434"/>
            <a:ext cx="2520000" cy="936000"/>
          </a:xfrm>
        </p:spPr>
        <p:txBody>
          <a:bodyPr lIns="108000" rIns="108000">
            <a:noAutofit/>
          </a:bodyPr>
          <a:lstStyle>
            <a:lvl1pPr marL="0" marR="0" indent="0" algn="l" defTabSz="6858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8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Body </a:t>
            </a:r>
            <a:r>
              <a:rPr lang="fr-FR" err="1"/>
              <a:t>text</a:t>
            </a:r>
            <a:r>
              <a:rPr lang="fr-FR"/>
              <a:t> in Century Gothic </a:t>
            </a:r>
          </a:p>
          <a:p>
            <a:pPr lvl="0"/>
            <a:r>
              <a:rPr lang="fr-FR"/>
              <a:t>Normal C.8 pt</a:t>
            </a:r>
          </a:p>
        </p:txBody>
      </p:sp>
      <p:sp>
        <p:nvSpPr>
          <p:cNvPr id="136" name="Text Placeholder 2">
            <a:extLst>
              <a:ext uri="{FF2B5EF4-FFF2-40B4-BE49-F238E27FC236}">
                <a16:creationId xmlns:a16="http://schemas.microsoft.com/office/drawing/2014/main" id="{99BFBDD1-30AA-4649-9F1E-82F3DFF88E6E}"/>
              </a:ext>
            </a:extLst>
          </p:cNvPr>
          <p:cNvSpPr>
            <a:spLocks noGrp="1"/>
          </p:cNvSpPr>
          <p:nvPr userDrawn="1">
            <p:ph type="body" idx="66" hasCustomPrompt="1"/>
          </p:nvPr>
        </p:nvSpPr>
        <p:spPr>
          <a:xfrm>
            <a:off x="360840" y="1342180"/>
            <a:ext cx="2520000" cy="369884"/>
          </a:xfrm>
        </p:spPr>
        <p:txBody>
          <a:bodyPr lIns="108000" rIns="108000">
            <a:no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000" b="1" i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TITLE ON 1 OR</a:t>
            </a:r>
          </a:p>
          <a:p>
            <a:pPr lvl="0"/>
            <a:r>
              <a:rPr lang="fr-FR"/>
              <a:t>2 LINES</a:t>
            </a:r>
          </a:p>
        </p:txBody>
      </p:sp>
      <p:sp>
        <p:nvSpPr>
          <p:cNvPr id="142" name="Content Placeholder 2">
            <a:extLst>
              <a:ext uri="{FF2B5EF4-FFF2-40B4-BE49-F238E27FC236}">
                <a16:creationId xmlns:a16="http://schemas.microsoft.com/office/drawing/2014/main" id="{473C5877-ED37-9B4B-9732-71E41A48398A}"/>
              </a:ext>
            </a:extLst>
          </p:cNvPr>
          <p:cNvSpPr>
            <a:spLocks noGrp="1"/>
          </p:cNvSpPr>
          <p:nvPr>
            <p:ph idx="67" hasCustomPrompt="1"/>
          </p:nvPr>
        </p:nvSpPr>
        <p:spPr>
          <a:xfrm>
            <a:off x="3310967" y="3205305"/>
            <a:ext cx="2520000" cy="1094470"/>
          </a:xfrm>
          <a:noFill/>
          <a:ln w="9525">
            <a:solidFill>
              <a:schemeClr val="accent2"/>
            </a:solidFill>
          </a:ln>
        </p:spPr>
        <p:txBody>
          <a:bodyPr wrap="square" lIns="0" tIns="0" rIns="0" bIns="0"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0" i="0">
                <a:ln>
                  <a:noFill/>
                </a:ln>
                <a:latin typeface="Georgia" panose="02040502050405020303" pitchFamily="18" charset="0"/>
              </a:defRPr>
            </a:lvl1pPr>
            <a:lvl2pPr algn="ctr">
              <a:lnSpc>
                <a:spcPct val="100000"/>
              </a:lnSpc>
              <a:defRPr sz="1200" b="0" i="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5pPr>
              <a:lnSpc>
                <a:spcPts val="800"/>
              </a:lnSpc>
              <a:spcBef>
                <a:spcPts val="1000"/>
              </a:spcBef>
              <a:defRPr sz="1200"/>
            </a:lvl5pPr>
          </a:lstStyle>
          <a:p>
            <a:pPr lvl="0"/>
            <a:r>
              <a:rPr lang="fr-FR"/>
              <a:t>Body </a:t>
            </a:r>
            <a:r>
              <a:rPr lang="fr-FR" err="1"/>
              <a:t>text</a:t>
            </a:r>
            <a:r>
              <a:rPr lang="fr-FR"/>
              <a:t> in</a:t>
            </a:r>
          </a:p>
          <a:p>
            <a:pPr lvl="1"/>
            <a:r>
              <a:rPr lang="fr-FR" err="1"/>
              <a:t>Halesworth</a:t>
            </a:r>
            <a:r>
              <a:rPr lang="fr-FR"/>
              <a:t> </a:t>
            </a:r>
            <a:r>
              <a:rPr lang="fr-FR" err="1"/>
              <a:t>eText</a:t>
            </a:r>
            <a:endParaRPr lang="fr-FR"/>
          </a:p>
          <a:p>
            <a:pPr lvl="0"/>
            <a:r>
              <a:rPr lang="fr-FR" err="1"/>
              <a:t>wwxc</a:t>
            </a:r>
            <a:endParaRPr lang="fr-FR"/>
          </a:p>
        </p:txBody>
      </p:sp>
      <p:sp>
        <p:nvSpPr>
          <p:cNvPr id="143" name="Text Placeholder 2">
            <a:extLst>
              <a:ext uri="{FF2B5EF4-FFF2-40B4-BE49-F238E27FC236}">
                <a16:creationId xmlns:a16="http://schemas.microsoft.com/office/drawing/2014/main" id="{2B46240D-E886-B748-BE9E-BFD4B64EC1BC}"/>
              </a:ext>
            </a:extLst>
          </p:cNvPr>
          <p:cNvSpPr>
            <a:spLocks noGrp="1"/>
          </p:cNvSpPr>
          <p:nvPr>
            <p:ph type="body" idx="68" hasCustomPrompt="1"/>
          </p:nvPr>
        </p:nvSpPr>
        <p:spPr>
          <a:xfrm>
            <a:off x="3313032" y="1863435"/>
            <a:ext cx="2520000" cy="936000"/>
          </a:xfrm>
        </p:spPr>
        <p:txBody>
          <a:bodyPr lIns="108000" rIns="108000">
            <a:noAutofit/>
          </a:bodyPr>
          <a:lstStyle>
            <a:lvl1pPr marL="0" marR="0" indent="0" algn="l" defTabSz="6858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8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Body </a:t>
            </a:r>
            <a:r>
              <a:rPr lang="fr-FR" err="1"/>
              <a:t>text</a:t>
            </a:r>
            <a:r>
              <a:rPr lang="fr-FR"/>
              <a:t> in Century Gothic </a:t>
            </a:r>
          </a:p>
          <a:p>
            <a:pPr lvl="0"/>
            <a:r>
              <a:rPr lang="fr-FR"/>
              <a:t>Normal C.8 pt</a:t>
            </a:r>
          </a:p>
        </p:txBody>
      </p:sp>
      <p:sp>
        <p:nvSpPr>
          <p:cNvPr id="144" name="Text Placeholder 2">
            <a:extLst>
              <a:ext uri="{FF2B5EF4-FFF2-40B4-BE49-F238E27FC236}">
                <a16:creationId xmlns:a16="http://schemas.microsoft.com/office/drawing/2014/main" id="{F8B48B8D-CE33-2046-B155-FEE974074314}"/>
              </a:ext>
            </a:extLst>
          </p:cNvPr>
          <p:cNvSpPr>
            <a:spLocks noGrp="1"/>
          </p:cNvSpPr>
          <p:nvPr>
            <p:ph type="body" idx="69" hasCustomPrompt="1"/>
          </p:nvPr>
        </p:nvSpPr>
        <p:spPr>
          <a:xfrm>
            <a:off x="3313032" y="1342180"/>
            <a:ext cx="2520000" cy="369884"/>
          </a:xfrm>
        </p:spPr>
        <p:txBody>
          <a:bodyPr lIns="108000" rIns="108000">
            <a:no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000" b="1" i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TITLE ON 1 OR</a:t>
            </a:r>
          </a:p>
          <a:p>
            <a:pPr lvl="0"/>
            <a:r>
              <a:rPr lang="fr-FR"/>
              <a:t>2 LINES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E00661FF-90B0-324D-93BD-B288965C1898}"/>
              </a:ext>
            </a:extLst>
          </p:cNvPr>
          <p:cNvSpPr>
            <a:spLocks noGrp="1"/>
          </p:cNvSpPr>
          <p:nvPr>
            <p:ph sz="half" idx="27" hasCustomPrompt="1"/>
          </p:nvPr>
        </p:nvSpPr>
        <p:spPr>
          <a:xfrm>
            <a:off x="358775" y="413243"/>
            <a:ext cx="3988636" cy="637183"/>
          </a:xfrm>
        </p:spPr>
        <p:txBody>
          <a:bodyPr/>
          <a:lstStyle>
            <a:lvl1pPr>
              <a:lnSpc>
                <a:spcPts val="1500"/>
              </a:lnSpc>
              <a:defRPr sz="1400" b="1" i="0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>
              <a:lnSpc>
                <a:spcPts val="1500"/>
              </a:lnSpc>
              <a:defRPr sz="14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400"/>
              </a:lnSpc>
              <a:spcBef>
                <a:spcPts val="0"/>
              </a:spcBef>
              <a:buClr>
                <a:schemeClr val="accent2"/>
              </a:buClr>
              <a:buSzPct val="110000"/>
              <a:buFontTx/>
              <a:buNone/>
              <a:defRPr sz="1400" b="0" i="0">
                <a:solidFill>
                  <a:schemeClr val="tx1"/>
                </a:solidFill>
                <a:latin typeface="Trenda Light" pitchFamily="2" charset="77"/>
              </a:defRPr>
            </a:lvl3pPr>
            <a:lvl4pPr>
              <a:lnSpc>
                <a:spcPts val="1300"/>
              </a:lnSpc>
              <a:spcBef>
                <a:spcPts val="0"/>
              </a:spcBef>
              <a:buClr>
                <a:schemeClr val="accent2"/>
              </a:buClr>
              <a:defRPr sz="1000" b="1" i="0">
                <a:solidFill>
                  <a:schemeClr val="tx1"/>
                </a:solidFill>
                <a:latin typeface="Trenda" pitchFamily="2" charset="77"/>
              </a:defRPr>
            </a:lvl4pPr>
            <a:lvl5pPr>
              <a:lnSpc>
                <a:spcPct val="100000"/>
              </a:lnSpc>
              <a:defRPr sz="700" b="0" i="0">
                <a:solidFill>
                  <a:schemeClr val="tx1"/>
                </a:solidFill>
                <a:latin typeface="Trenda Regular It" pitchFamily="2" charset="77"/>
              </a:defRPr>
            </a:lvl5pPr>
            <a:lvl6pPr>
              <a:lnSpc>
                <a:spcPts val="1200"/>
              </a:lnSpc>
              <a:spcBef>
                <a:spcPts val="0"/>
              </a:spcBef>
              <a:defRPr sz="900"/>
            </a:lvl6pPr>
          </a:lstStyle>
          <a:p>
            <a:pPr lvl="0"/>
            <a:r>
              <a:rPr lang="fr-FR"/>
              <a:t>SLIDE TITLE</a:t>
            </a:r>
          </a:p>
          <a:p>
            <a:pPr lvl="1"/>
            <a:r>
              <a:rPr lang="fr-FR"/>
              <a:t>SUBTITLE </a:t>
            </a:r>
          </a:p>
          <a:p>
            <a:pPr lvl="1"/>
            <a:r>
              <a:rPr lang="fr-FR"/>
              <a:t>OF CHAPTER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3FCBFFD7-A746-E04E-A3D1-9CB935AA90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75" y="4571986"/>
            <a:ext cx="619200" cy="12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9517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Deux contenu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 userDrawn="1">
            <p:ph type="sldNum" sz="quarter" idx="12"/>
          </p:nvPr>
        </p:nvSpPr>
        <p:spPr>
          <a:xfrm>
            <a:off x="6727825" y="4689656"/>
            <a:ext cx="2057400" cy="203019"/>
          </a:xfrm>
        </p:spPr>
        <p:txBody>
          <a:bodyPr/>
          <a:lstStyle/>
          <a:p>
            <a:fld id="{8C58E995-EB53-9349-8032-2E4630C1CE46}" type="slidenum">
              <a:rPr lang="fr-FR" smtClean="0"/>
              <a:t>‹#›</a:t>
            </a:fld>
            <a:endParaRPr lang="fr-FR"/>
          </a:p>
        </p:txBody>
      </p:sp>
      <p:sp>
        <p:nvSpPr>
          <p:cNvPr id="56" name="Footer Placeholder 5">
            <a:extLst>
              <a:ext uri="{FF2B5EF4-FFF2-40B4-BE49-F238E27FC236}">
                <a16:creationId xmlns:a16="http://schemas.microsoft.com/office/drawing/2014/main" id="{780AE582-0478-3C45-B59F-92AD853C00ED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361098" y="4722361"/>
            <a:ext cx="1720800" cy="17722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"/>
            </a:lvl1pPr>
          </a:lstStyle>
          <a:p>
            <a:r>
              <a:rPr lang="fr-FR">
                <a:solidFill>
                  <a:srgbClr val="000000"/>
                </a:solidFill>
              </a:rPr>
              <a:t>PRESENTATION TITLE </a:t>
            </a:r>
          </a:p>
        </p:txBody>
      </p:sp>
      <p:sp>
        <p:nvSpPr>
          <p:cNvPr id="126" name="Content Placeholder 2">
            <a:extLst>
              <a:ext uri="{FF2B5EF4-FFF2-40B4-BE49-F238E27FC236}">
                <a16:creationId xmlns:a16="http://schemas.microsoft.com/office/drawing/2014/main" id="{108BB867-A29F-9A4A-AA58-48490EF55F0F}"/>
              </a:ext>
            </a:extLst>
          </p:cNvPr>
          <p:cNvSpPr>
            <a:spLocks noGrp="1"/>
          </p:cNvSpPr>
          <p:nvPr userDrawn="1">
            <p:ph idx="61" hasCustomPrompt="1"/>
          </p:nvPr>
        </p:nvSpPr>
        <p:spPr>
          <a:xfrm>
            <a:off x="4787160" y="3205305"/>
            <a:ext cx="3996000" cy="1094470"/>
          </a:xfrm>
          <a:noFill/>
          <a:ln w="9525">
            <a:solidFill>
              <a:schemeClr val="accent2"/>
            </a:solidFill>
          </a:ln>
        </p:spPr>
        <p:txBody>
          <a:bodyPr wrap="square" lIns="0" tIns="0" rIns="0" bIns="0"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0" i="0">
                <a:ln>
                  <a:noFill/>
                </a:ln>
                <a:latin typeface="Georgia" panose="02040502050405020303" pitchFamily="18" charset="0"/>
              </a:defRPr>
            </a:lvl1pPr>
            <a:lvl2pPr algn="ctr">
              <a:lnSpc>
                <a:spcPct val="100000"/>
              </a:lnSpc>
              <a:defRPr sz="1200" b="0" i="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5pPr>
              <a:lnSpc>
                <a:spcPts val="800"/>
              </a:lnSpc>
              <a:spcBef>
                <a:spcPts val="1000"/>
              </a:spcBef>
              <a:defRPr sz="1200"/>
            </a:lvl5pPr>
          </a:lstStyle>
          <a:p>
            <a:pPr lvl="0"/>
            <a:r>
              <a:rPr lang="fr-FR"/>
              <a:t>Body </a:t>
            </a:r>
            <a:r>
              <a:rPr lang="fr-FR" err="1"/>
              <a:t>text</a:t>
            </a:r>
            <a:r>
              <a:rPr lang="fr-FR"/>
              <a:t> in</a:t>
            </a:r>
          </a:p>
          <a:p>
            <a:pPr lvl="1"/>
            <a:r>
              <a:rPr lang="fr-FR" err="1"/>
              <a:t>Halesworth</a:t>
            </a:r>
            <a:r>
              <a:rPr lang="fr-FR"/>
              <a:t> </a:t>
            </a:r>
            <a:r>
              <a:rPr lang="fr-FR" err="1"/>
              <a:t>eText</a:t>
            </a:r>
            <a:endParaRPr lang="fr-FR"/>
          </a:p>
          <a:p>
            <a:pPr lvl="0"/>
            <a:r>
              <a:rPr lang="fr-FR" err="1"/>
              <a:t>wwxc</a:t>
            </a:r>
            <a:endParaRPr lang="fr-FR"/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8F42E2F8-E50C-5E48-B943-E4EC5688BC8F}"/>
              </a:ext>
            </a:extLst>
          </p:cNvPr>
          <p:cNvSpPr>
            <a:spLocks noGrp="1"/>
          </p:cNvSpPr>
          <p:nvPr userDrawn="1">
            <p:ph type="body" idx="62" hasCustomPrompt="1"/>
          </p:nvPr>
        </p:nvSpPr>
        <p:spPr>
          <a:xfrm>
            <a:off x="4789225" y="1863435"/>
            <a:ext cx="3996000" cy="936000"/>
          </a:xfrm>
        </p:spPr>
        <p:txBody>
          <a:bodyPr lIns="108000" rIns="108000">
            <a:noAutofit/>
          </a:bodyPr>
          <a:lstStyle>
            <a:lvl1pPr marL="0" marR="0" indent="0" algn="l" defTabSz="6858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8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Body </a:t>
            </a:r>
            <a:r>
              <a:rPr lang="fr-FR" err="1"/>
              <a:t>text</a:t>
            </a:r>
            <a:r>
              <a:rPr lang="fr-FR"/>
              <a:t> in Century Gothic </a:t>
            </a:r>
          </a:p>
          <a:p>
            <a:pPr lvl="0"/>
            <a:r>
              <a:rPr lang="fr-FR"/>
              <a:t>Normal C.8 pt</a:t>
            </a:r>
          </a:p>
        </p:txBody>
      </p:sp>
      <p:sp>
        <p:nvSpPr>
          <p:cNvPr id="128" name="Text Placeholder 2">
            <a:extLst>
              <a:ext uri="{FF2B5EF4-FFF2-40B4-BE49-F238E27FC236}">
                <a16:creationId xmlns:a16="http://schemas.microsoft.com/office/drawing/2014/main" id="{3EA7ED8E-BF7E-A546-A209-8041B996EC25}"/>
              </a:ext>
            </a:extLst>
          </p:cNvPr>
          <p:cNvSpPr>
            <a:spLocks noGrp="1"/>
          </p:cNvSpPr>
          <p:nvPr userDrawn="1">
            <p:ph type="body" idx="63" hasCustomPrompt="1"/>
          </p:nvPr>
        </p:nvSpPr>
        <p:spPr>
          <a:xfrm>
            <a:off x="4789225" y="1342180"/>
            <a:ext cx="3996000" cy="369884"/>
          </a:xfrm>
        </p:spPr>
        <p:txBody>
          <a:bodyPr lIns="108000" rIns="108000">
            <a:no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000" b="1" i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TITLE ON 1 OR</a:t>
            </a:r>
          </a:p>
          <a:p>
            <a:pPr lvl="0"/>
            <a:r>
              <a:rPr lang="fr-FR"/>
              <a:t>2 LINES</a:t>
            </a:r>
          </a:p>
        </p:txBody>
      </p:sp>
      <p:sp>
        <p:nvSpPr>
          <p:cNvPr id="134" name="Content Placeholder 2">
            <a:extLst>
              <a:ext uri="{FF2B5EF4-FFF2-40B4-BE49-F238E27FC236}">
                <a16:creationId xmlns:a16="http://schemas.microsoft.com/office/drawing/2014/main" id="{9DACEFCC-1DA7-B948-8FB0-6902BF9E6B4A}"/>
              </a:ext>
            </a:extLst>
          </p:cNvPr>
          <p:cNvSpPr>
            <a:spLocks noGrp="1"/>
          </p:cNvSpPr>
          <p:nvPr userDrawn="1">
            <p:ph idx="64" hasCustomPrompt="1"/>
          </p:nvPr>
        </p:nvSpPr>
        <p:spPr>
          <a:xfrm>
            <a:off x="358775" y="3205305"/>
            <a:ext cx="3996000" cy="1094470"/>
          </a:xfrm>
          <a:noFill/>
          <a:ln w="9525">
            <a:solidFill>
              <a:schemeClr val="accent2"/>
            </a:solidFill>
          </a:ln>
        </p:spPr>
        <p:txBody>
          <a:bodyPr wrap="square" lIns="0" tIns="0" rIns="0" bIns="0" anchor="ctr" anchorCtr="0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0" i="0">
                <a:ln>
                  <a:noFill/>
                </a:ln>
                <a:latin typeface="Georgia" panose="02040502050405020303" pitchFamily="18" charset="0"/>
              </a:defRPr>
            </a:lvl1pPr>
            <a:lvl2pPr algn="ctr">
              <a:lnSpc>
                <a:spcPct val="100000"/>
              </a:lnSpc>
              <a:defRPr sz="1200" b="0" i="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5pPr>
              <a:lnSpc>
                <a:spcPts val="800"/>
              </a:lnSpc>
              <a:spcBef>
                <a:spcPts val="1000"/>
              </a:spcBef>
              <a:defRPr sz="1200"/>
            </a:lvl5pPr>
          </a:lstStyle>
          <a:p>
            <a:pPr lvl="0"/>
            <a:r>
              <a:rPr lang="fr-FR"/>
              <a:t>Body </a:t>
            </a:r>
            <a:r>
              <a:rPr lang="fr-FR" err="1"/>
              <a:t>text</a:t>
            </a:r>
            <a:r>
              <a:rPr lang="fr-FR"/>
              <a:t> in</a:t>
            </a:r>
          </a:p>
          <a:p>
            <a:pPr lvl="1"/>
            <a:r>
              <a:rPr lang="fr-FR" err="1"/>
              <a:t>Halesworth</a:t>
            </a:r>
            <a:r>
              <a:rPr lang="fr-FR"/>
              <a:t> </a:t>
            </a:r>
            <a:r>
              <a:rPr lang="fr-FR" err="1"/>
              <a:t>eText</a:t>
            </a:r>
            <a:endParaRPr lang="fr-FR"/>
          </a:p>
          <a:p>
            <a:pPr lvl="0"/>
            <a:r>
              <a:rPr lang="fr-FR" err="1"/>
              <a:t>wwxc</a:t>
            </a:r>
            <a:endParaRPr lang="fr-FR"/>
          </a:p>
        </p:txBody>
      </p:sp>
      <p:sp>
        <p:nvSpPr>
          <p:cNvPr id="135" name="Text Placeholder 2">
            <a:extLst>
              <a:ext uri="{FF2B5EF4-FFF2-40B4-BE49-F238E27FC236}">
                <a16:creationId xmlns:a16="http://schemas.microsoft.com/office/drawing/2014/main" id="{D7FFF9AA-DEA2-7F46-8D24-7B63F3B75DDF}"/>
              </a:ext>
            </a:extLst>
          </p:cNvPr>
          <p:cNvSpPr>
            <a:spLocks noGrp="1"/>
          </p:cNvSpPr>
          <p:nvPr userDrawn="1">
            <p:ph type="body" idx="65" hasCustomPrompt="1"/>
          </p:nvPr>
        </p:nvSpPr>
        <p:spPr>
          <a:xfrm>
            <a:off x="360840" y="1863434"/>
            <a:ext cx="3996000" cy="936000"/>
          </a:xfrm>
        </p:spPr>
        <p:txBody>
          <a:bodyPr lIns="108000" rIns="108000">
            <a:noAutofit/>
          </a:bodyPr>
          <a:lstStyle>
            <a:lvl1pPr marL="0" marR="0" indent="0" algn="l" defTabSz="6858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8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Body </a:t>
            </a:r>
            <a:r>
              <a:rPr lang="fr-FR" err="1"/>
              <a:t>text</a:t>
            </a:r>
            <a:r>
              <a:rPr lang="fr-FR"/>
              <a:t> in Century Gothic </a:t>
            </a:r>
          </a:p>
          <a:p>
            <a:pPr lvl="0"/>
            <a:r>
              <a:rPr lang="fr-FR"/>
              <a:t>Normal C.8 pt</a:t>
            </a:r>
          </a:p>
        </p:txBody>
      </p:sp>
      <p:sp>
        <p:nvSpPr>
          <p:cNvPr id="136" name="Text Placeholder 2">
            <a:extLst>
              <a:ext uri="{FF2B5EF4-FFF2-40B4-BE49-F238E27FC236}">
                <a16:creationId xmlns:a16="http://schemas.microsoft.com/office/drawing/2014/main" id="{99BFBDD1-30AA-4649-9F1E-82F3DFF88E6E}"/>
              </a:ext>
            </a:extLst>
          </p:cNvPr>
          <p:cNvSpPr>
            <a:spLocks noGrp="1"/>
          </p:cNvSpPr>
          <p:nvPr userDrawn="1">
            <p:ph type="body" idx="66" hasCustomPrompt="1"/>
          </p:nvPr>
        </p:nvSpPr>
        <p:spPr>
          <a:xfrm>
            <a:off x="360840" y="1342180"/>
            <a:ext cx="3996000" cy="369884"/>
          </a:xfrm>
        </p:spPr>
        <p:txBody>
          <a:bodyPr lIns="108000" rIns="108000">
            <a:no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000" b="1" i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TITLE ON 1 OR</a:t>
            </a:r>
          </a:p>
          <a:p>
            <a:pPr lvl="0"/>
            <a:r>
              <a:rPr lang="fr-FR"/>
              <a:t>2 LINES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E00661FF-90B0-324D-93BD-B288965C1898}"/>
              </a:ext>
            </a:extLst>
          </p:cNvPr>
          <p:cNvSpPr>
            <a:spLocks noGrp="1"/>
          </p:cNvSpPr>
          <p:nvPr>
            <p:ph sz="half" idx="27" hasCustomPrompt="1"/>
          </p:nvPr>
        </p:nvSpPr>
        <p:spPr>
          <a:xfrm>
            <a:off x="358775" y="413243"/>
            <a:ext cx="3988636" cy="637183"/>
          </a:xfrm>
        </p:spPr>
        <p:txBody>
          <a:bodyPr/>
          <a:lstStyle>
            <a:lvl1pPr>
              <a:lnSpc>
                <a:spcPts val="1500"/>
              </a:lnSpc>
              <a:defRPr sz="1400" b="1" i="0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>
              <a:lnSpc>
                <a:spcPts val="1500"/>
              </a:lnSpc>
              <a:defRPr sz="14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400"/>
              </a:lnSpc>
              <a:spcBef>
                <a:spcPts val="0"/>
              </a:spcBef>
              <a:buClr>
                <a:schemeClr val="accent2"/>
              </a:buClr>
              <a:buSzPct val="110000"/>
              <a:buFontTx/>
              <a:buNone/>
              <a:defRPr sz="1400" b="0" i="0">
                <a:solidFill>
                  <a:schemeClr val="tx1"/>
                </a:solidFill>
                <a:latin typeface="Trenda Light" pitchFamily="2" charset="77"/>
              </a:defRPr>
            </a:lvl3pPr>
            <a:lvl4pPr>
              <a:lnSpc>
                <a:spcPts val="1300"/>
              </a:lnSpc>
              <a:spcBef>
                <a:spcPts val="0"/>
              </a:spcBef>
              <a:buClr>
                <a:schemeClr val="accent2"/>
              </a:buClr>
              <a:defRPr sz="1000" b="1" i="0">
                <a:solidFill>
                  <a:schemeClr val="tx1"/>
                </a:solidFill>
                <a:latin typeface="Trenda" pitchFamily="2" charset="77"/>
              </a:defRPr>
            </a:lvl4pPr>
            <a:lvl5pPr>
              <a:lnSpc>
                <a:spcPct val="100000"/>
              </a:lnSpc>
              <a:defRPr sz="700" b="0" i="0">
                <a:solidFill>
                  <a:schemeClr val="tx1"/>
                </a:solidFill>
                <a:latin typeface="Trenda Regular It" pitchFamily="2" charset="77"/>
              </a:defRPr>
            </a:lvl5pPr>
            <a:lvl6pPr>
              <a:lnSpc>
                <a:spcPts val="1200"/>
              </a:lnSpc>
              <a:spcBef>
                <a:spcPts val="0"/>
              </a:spcBef>
              <a:defRPr sz="900"/>
            </a:lvl6pPr>
          </a:lstStyle>
          <a:p>
            <a:pPr lvl="0"/>
            <a:r>
              <a:rPr lang="fr-FR"/>
              <a:t>SLIDE TITLE</a:t>
            </a:r>
          </a:p>
          <a:p>
            <a:pPr lvl="1"/>
            <a:r>
              <a:rPr lang="fr-FR"/>
              <a:t>SUBTITLE </a:t>
            </a:r>
          </a:p>
          <a:p>
            <a:pPr lvl="1"/>
            <a:r>
              <a:rPr lang="fr-FR"/>
              <a:t>OF CHAPTER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3FCBFFD7-A746-E04E-A3D1-9CB935AA90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75" y="4571986"/>
            <a:ext cx="619200" cy="12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0802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Deux contenu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 userDrawn="1">
            <p:ph type="sldNum" sz="quarter" idx="12"/>
          </p:nvPr>
        </p:nvSpPr>
        <p:spPr>
          <a:xfrm>
            <a:off x="6727825" y="4689656"/>
            <a:ext cx="2057400" cy="203019"/>
          </a:xfrm>
        </p:spPr>
        <p:txBody>
          <a:bodyPr/>
          <a:lstStyle/>
          <a:p>
            <a:fld id="{8C58E995-EB53-9349-8032-2E4630C1CE46}" type="slidenum">
              <a:rPr lang="fr-FR" smtClean="0"/>
              <a:t>‹#›</a:t>
            </a:fld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071AE-298D-894E-8882-F27DB731AB99}"/>
              </a:ext>
            </a:extLst>
          </p:cNvPr>
          <p:cNvSpPr/>
          <p:nvPr userDrawn="1"/>
        </p:nvSpPr>
        <p:spPr>
          <a:xfrm>
            <a:off x="1064126" y="1266461"/>
            <a:ext cx="7024495" cy="4613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629DD5C-C77E-9C46-BBD5-6915E572FCA4}"/>
              </a:ext>
            </a:extLst>
          </p:cNvPr>
          <p:cNvSpPr/>
          <p:nvPr userDrawn="1"/>
        </p:nvSpPr>
        <p:spPr>
          <a:xfrm>
            <a:off x="1086070" y="2272339"/>
            <a:ext cx="7002551" cy="510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AF4DB0B-25B2-7F46-99C9-5F3F88B4E245}"/>
              </a:ext>
            </a:extLst>
          </p:cNvPr>
          <p:cNvSpPr/>
          <p:nvPr userDrawn="1"/>
        </p:nvSpPr>
        <p:spPr>
          <a:xfrm>
            <a:off x="1086070" y="3273309"/>
            <a:ext cx="7002551" cy="5105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234A38DE-E448-B443-9EBA-94F594B0C6B0}"/>
              </a:ext>
            </a:extLst>
          </p:cNvPr>
          <p:cNvSpPr>
            <a:spLocks noGrp="1"/>
          </p:cNvSpPr>
          <p:nvPr>
            <p:ph type="body" idx="61" hasCustomPrompt="1"/>
          </p:nvPr>
        </p:nvSpPr>
        <p:spPr>
          <a:xfrm>
            <a:off x="1064125" y="1349732"/>
            <a:ext cx="7024495" cy="369884"/>
          </a:xfrm>
        </p:spPr>
        <p:txBody>
          <a:bodyPr lIns="108000" rIns="108000" numCol="4" spcCol="108000">
            <a:noAutofit/>
          </a:bodyPr>
          <a:lstStyle>
            <a:lvl1pPr marL="0" marR="0" indent="0" algn="ctr" defTabSz="6858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000" b="1" i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TITLE ON 1 OR</a:t>
            </a:r>
          </a:p>
          <a:p>
            <a:pPr lvl="0"/>
            <a:r>
              <a:rPr lang="fr-FR"/>
              <a:t>2 LINES</a:t>
            </a:r>
          </a:p>
          <a:p>
            <a:pPr lvl="0"/>
            <a:r>
              <a:rPr lang="fr-FR"/>
              <a:t>TITLE ON 1 OR</a:t>
            </a:r>
          </a:p>
          <a:p>
            <a:pPr lvl="0"/>
            <a:r>
              <a:rPr lang="fr-FR"/>
              <a:t>2 LINES</a:t>
            </a:r>
          </a:p>
          <a:p>
            <a:pPr lvl="0"/>
            <a:r>
              <a:rPr lang="fr-FR"/>
              <a:t>TITLE ON 1 OR</a:t>
            </a:r>
          </a:p>
          <a:p>
            <a:pPr lvl="0"/>
            <a:r>
              <a:rPr lang="fr-FR"/>
              <a:t>2 LINES</a:t>
            </a:r>
          </a:p>
          <a:p>
            <a:pPr lvl="0"/>
            <a:r>
              <a:rPr lang="fr-FR"/>
              <a:t>TITLE ON 1 OR</a:t>
            </a:r>
            <a:br>
              <a:rPr lang="fr-FR"/>
            </a:br>
            <a:r>
              <a:rPr lang="fr-FR"/>
              <a:t>2 LINES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ED40D186-088B-E84C-A97C-DC7533A6F373}"/>
              </a:ext>
            </a:extLst>
          </p:cNvPr>
          <p:cNvSpPr>
            <a:spLocks noGrp="1"/>
          </p:cNvSpPr>
          <p:nvPr>
            <p:ph type="body" idx="56" hasCustomPrompt="1"/>
          </p:nvPr>
        </p:nvSpPr>
        <p:spPr>
          <a:xfrm>
            <a:off x="1086070" y="1872085"/>
            <a:ext cx="7002550" cy="398946"/>
          </a:xfrm>
        </p:spPr>
        <p:txBody>
          <a:bodyPr lIns="144000" rIns="144000" numCol="4" spcCol="180000">
            <a:noAutofit/>
          </a:bodyPr>
          <a:lstStyle>
            <a:lvl1pPr marL="0" marR="0" indent="0" algn="l" defTabSz="6858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8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Body </a:t>
            </a:r>
            <a:r>
              <a:rPr lang="fr-FR" err="1"/>
              <a:t>text</a:t>
            </a:r>
            <a:r>
              <a:rPr lang="fr-FR"/>
              <a:t> in Century Gothic</a:t>
            </a:r>
          </a:p>
          <a:p>
            <a:pPr lvl="0"/>
            <a:r>
              <a:rPr lang="fr-FR"/>
              <a:t>Normal C.8 pt</a:t>
            </a:r>
          </a:p>
          <a:p>
            <a:pPr lvl="0"/>
            <a:r>
              <a:rPr lang="fr-FR"/>
              <a:t>Body </a:t>
            </a:r>
            <a:r>
              <a:rPr lang="fr-FR" err="1"/>
              <a:t>text</a:t>
            </a:r>
            <a:r>
              <a:rPr lang="fr-FR"/>
              <a:t> in Century Gothic</a:t>
            </a:r>
          </a:p>
          <a:p>
            <a:pPr lvl="0"/>
            <a:r>
              <a:rPr lang="fr-FR"/>
              <a:t>Normal C.8 pt</a:t>
            </a:r>
          </a:p>
          <a:p>
            <a:pPr lvl="0"/>
            <a:r>
              <a:rPr lang="fr-FR"/>
              <a:t>Body </a:t>
            </a:r>
            <a:r>
              <a:rPr lang="fr-FR" err="1"/>
              <a:t>text</a:t>
            </a:r>
            <a:r>
              <a:rPr lang="fr-FR"/>
              <a:t> in Century Gothic</a:t>
            </a:r>
          </a:p>
          <a:p>
            <a:pPr lvl="0"/>
            <a:r>
              <a:rPr lang="fr-FR"/>
              <a:t>Normal C.8 pt</a:t>
            </a:r>
          </a:p>
          <a:p>
            <a:pPr lvl="0"/>
            <a:r>
              <a:rPr lang="fr-FR"/>
              <a:t>Body </a:t>
            </a:r>
            <a:r>
              <a:rPr lang="fr-FR" err="1"/>
              <a:t>text</a:t>
            </a:r>
            <a:r>
              <a:rPr lang="fr-FR"/>
              <a:t> in Century Gothic</a:t>
            </a:r>
          </a:p>
          <a:p>
            <a:pPr lvl="0"/>
            <a:r>
              <a:rPr lang="fr-FR"/>
              <a:t>Normal C.8 pt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C836617F-B329-8246-BF05-6F4B008F002F}"/>
              </a:ext>
            </a:extLst>
          </p:cNvPr>
          <p:cNvSpPr>
            <a:spLocks noGrp="1"/>
          </p:cNvSpPr>
          <p:nvPr>
            <p:ph type="body" idx="62" hasCustomPrompt="1"/>
          </p:nvPr>
        </p:nvSpPr>
        <p:spPr>
          <a:xfrm>
            <a:off x="1086070" y="2373472"/>
            <a:ext cx="7002550" cy="398946"/>
          </a:xfrm>
        </p:spPr>
        <p:txBody>
          <a:bodyPr lIns="144000" rIns="144000" numCol="4" spcCol="180000">
            <a:noAutofit/>
          </a:bodyPr>
          <a:lstStyle>
            <a:lvl1pPr marL="0" marR="0" indent="0" algn="l" defTabSz="6858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8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Body </a:t>
            </a:r>
            <a:r>
              <a:rPr lang="fr-FR" err="1"/>
              <a:t>text</a:t>
            </a:r>
            <a:r>
              <a:rPr lang="fr-FR"/>
              <a:t> in Century Gothic</a:t>
            </a:r>
          </a:p>
          <a:p>
            <a:pPr lvl="0"/>
            <a:r>
              <a:rPr lang="fr-FR"/>
              <a:t>Normal C.8 pt</a:t>
            </a:r>
          </a:p>
          <a:p>
            <a:pPr lvl="0"/>
            <a:r>
              <a:rPr lang="fr-FR"/>
              <a:t>Body </a:t>
            </a:r>
            <a:r>
              <a:rPr lang="fr-FR" err="1"/>
              <a:t>text</a:t>
            </a:r>
            <a:r>
              <a:rPr lang="fr-FR"/>
              <a:t> in Century Gothic</a:t>
            </a:r>
          </a:p>
          <a:p>
            <a:pPr lvl="0"/>
            <a:r>
              <a:rPr lang="fr-FR"/>
              <a:t>Normal C.8 pt</a:t>
            </a:r>
          </a:p>
          <a:p>
            <a:pPr lvl="0"/>
            <a:r>
              <a:rPr lang="fr-FR"/>
              <a:t>Body </a:t>
            </a:r>
            <a:r>
              <a:rPr lang="fr-FR" err="1"/>
              <a:t>text</a:t>
            </a:r>
            <a:r>
              <a:rPr lang="fr-FR"/>
              <a:t> in Century Gothic</a:t>
            </a:r>
          </a:p>
          <a:p>
            <a:pPr lvl="0"/>
            <a:r>
              <a:rPr lang="fr-FR"/>
              <a:t>Normal C.8 pt</a:t>
            </a:r>
          </a:p>
          <a:p>
            <a:pPr lvl="0"/>
            <a:r>
              <a:rPr lang="fr-FR"/>
              <a:t>Body </a:t>
            </a:r>
            <a:r>
              <a:rPr lang="fr-FR" err="1"/>
              <a:t>text</a:t>
            </a:r>
            <a:r>
              <a:rPr lang="fr-FR"/>
              <a:t> in Century Gothic</a:t>
            </a:r>
          </a:p>
          <a:p>
            <a:pPr lvl="0"/>
            <a:r>
              <a:rPr lang="fr-FR"/>
              <a:t>Normal C.8 pt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C294AB37-E5D3-5B48-B6F0-E3DEEF968ECE}"/>
              </a:ext>
            </a:extLst>
          </p:cNvPr>
          <p:cNvSpPr>
            <a:spLocks noGrp="1"/>
          </p:cNvSpPr>
          <p:nvPr>
            <p:ph type="body" idx="63" hasCustomPrompt="1"/>
          </p:nvPr>
        </p:nvSpPr>
        <p:spPr>
          <a:xfrm>
            <a:off x="1086070" y="2874859"/>
            <a:ext cx="7002550" cy="398946"/>
          </a:xfrm>
        </p:spPr>
        <p:txBody>
          <a:bodyPr lIns="144000" rIns="144000" numCol="4" spcCol="180000">
            <a:noAutofit/>
          </a:bodyPr>
          <a:lstStyle>
            <a:lvl1pPr marL="0" marR="0" indent="0" algn="l" defTabSz="6858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8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Body </a:t>
            </a:r>
            <a:r>
              <a:rPr lang="fr-FR" err="1"/>
              <a:t>text</a:t>
            </a:r>
            <a:r>
              <a:rPr lang="fr-FR"/>
              <a:t> in Century Gothic</a:t>
            </a:r>
          </a:p>
          <a:p>
            <a:pPr lvl="0"/>
            <a:r>
              <a:rPr lang="fr-FR"/>
              <a:t>Normal C.8 pt</a:t>
            </a:r>
          </a:p>
          <a:p>
            <a:pPr lvl="0"/>
            <a:r>
              <a:rPr lang="fr-FR"/>
              <a:t>Body </a:t>
            </a:r>
            <a:r>
              <a:rPr lang="fr-FR" err="1"/>
              <a:t>text</a:t>
            </a:r>
            <a:r>
              <a:rPr lang="fr-FR"/>
              <a:t> in Century Gothic</a:t>
            </a:r>
          </a:p>
          <a:p>
            <a:pPr lvl="0"/>
            <a:r>
              <a:rPr lang="fr-FR"/>
              <a:t>Normal C.8 pt</a:t>
            </a:r>
          </a:p>
          <a:p>
            <a:pPr lvl="0"/>
            <a:r>
              <a:rPr lang="fr-FR"/>
              <a:t>Body </a:t>
            </a:r>
            <a:r>
              <a:rPr lang="fr-FR" err="1"/>
              <a:t>text</a:t>
            </a:r>
            <a:r>
              <a:rPr lang="fr-FR"/>
              <a:t> in Century Gothic</a:t>
            </a:r>
          </a:p>
          <a:p>
            <a:pPr lvl="0"/>
            <a:r>
              <a:rPr lang="fr-FR"/>
              <a:t>Normal C.8 pt</a:t>
            </a:r>
          </a:p>
          <a:p>
            <a:pPr lvl="0"/>
            <a:r>
              <a:rPr lang="fr-FR"/>
              <a:t>Body </a:t>
            </a:r>
            <a:r>
              <a:rPr lang="fr-FR" err="1"/>
              <a:t>text</a:t>
            </a:r>
            <a:r>
              <a:rPr lang="fr-FR"/>
              <a:t> in Century Gothic</a:t>
            </a:r>
          </a:p>
          <a:p>
            <a:pPr lvl="0"/>
            <a:r>
              <a:rPr lang="fr-FR"/>
              <a:t>Normal C.8 pt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C6FA24EC-6604-B64E-8E2A-45FF70264FEE}"/>
              </a:ext>
            </a:extLst>
          </p:cNvPr>
          <p:cNvSpPr>
            <a:spLocks noGrp="1"/>
          </p:cNvSpPr>
          <p:nvPr>
            <p:ph type="body" idx="64" hasCustomPrompt="1"/>
          </p:nvPr>
        </p:nvSpPr>
        <p:spPr>
          <a:xfrm>
            <a:off x="1086070" y="3376246"/>
            <a:ext cx="7002550" cy="398946"/>
          </a:xfrm>
        </p:spPr>
        <p:txBody>
          <a:bodyPr lIns="144000" rIns="144000" numCol="4" spcCol="180000">
            <a:noAutofit/>
          </a:bodyPr>
          <a:lstStyle>
            <a:lvl1pPr marL="0" marR="0" indent="0" algn="l" defTabSz="6858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8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Body </a:t>
            </a:r>
            <a:r>
              <a:rPr lang="fr-FR" err="1"/>
              <a:t>text</a:t>
            </a:r>
            <a:r>
              <a:rPr lang="fr-FR"/>
              <a:t> in Century Gothic</a:t>
            </a:r>
          </a:p>
          <a:p>
            <a:pPr lvl="0"/>
            <a:r>
              <a:rPr lang="fr-FR"/>
              <a:t>Normal C.8 pt</a:t>
            </a:r>
          </a:p>
          <a:p>
            <a:pPr lvl="0"/>
            <a:r>
              <a:rPr lang="fr-FR"/>
              <a:t>Body </a:t>
            </a:r>
            <a:r>
              <a:rPr lang="fr-FR" err="1"/>
              <a:t>text</a:t>
            </a:r>
            <a:r>
              <a:rPr lang="fr-FR"/>
              <a:t> in Century Gothic</a:t>
            </a:r>
          </a:p>
          <a:p>
            <a:pPr lvl="0"/>
            <a:r>
              <a:rPr lang="fr-FR"/>
              <a:t>Normal C.8 pt</a:t>
            </a:r>
          </a:p>
          <a:p>
            <a:pPr lvl="0"/>
            <a:r>
              <a:rPr lang="fr-FR"/>
              <a:t>Body </a:t>
            </a:r>
            <a:r>
              <a:rPr lang="fr-FR" err="1"/>
              <a:t>text</a:t>
            </a:r>
            <a:r>
              <a:rPr lang="fr-FR"/>
              <a:t> in Century Gothic</a:t>
            </a:r>
          </a:p>
          <a:p>
            <a:pPr lvl="0"/>
            <a:r>
              <a:rPr lang="fr-FR"/>
              <a:t>Normal C.8 pt</a:t>
            </a:r>
          </a:p>
          <a:p>
            <a:pPr lvl="0"/>
            <a:r>
              <a:rPr lang="fr-FR"/>
              <a:t>Body </a:t>
            </a:r>
            <a:r>
              <a:rPr lang="fr-FR" err="1"/>
              <a:t>text</a:t>
            </a:r>
            <a:r>
              <a:rPr lang="fr-FR"/>
              <a:t> in Century Gothic</a:t>
            </a:r>
          </a:p>
          <a:p>
            <a:pPr lvl="0"/>
            <a:r>
              <a:rPr lang="fr-FR"/>
              <a:t>Normal C.8 pt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D307ED1D-F040-8849-9D13-4F74778E0E71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7299" y="1622163"/>
            <a:ext cx="7023600" cy="198170"/>
          </a:xfrm>
          <a:prstGeom prst="rect">
            <a:avLst/>
          </a:prstGeom>
        </p:spPr>
      </p:pic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9D0F7F0D-F1A8-7B40-A792-1441E8ADA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1698" y="4722361"/>
            <a:ext cx="1720800" cy="17722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"/>
            </a:lvl1pPr>
          </a:lstStyle>
          <a:p>
            <a:r>
              <a:rPr lang="fr-FR">
                <a:solidFill>
                  <a:srgbClr val="000000"/>
                </a:solidFill>
              </a:rPr>
              <a:t>PRESENTATION TITLE 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2985A5A1-880E-9D4B-934C-2EB6FE61411B}"/>
              </a:ext>
            </a:extLst>
          </p:cNvPr>
          <p:cNvSpPr>
            <a:spLocks noGrp="1"/>
          </p:cNvSpPr>
          <p:nvPr>
            <p:ph sz="half" idx="27" hasCustomPrompt="1"/>
          </p:nvPr>
        </p:nvSpPr>
        <p:spPr>
          <a:xfrm>
            <a:off x="358775" y="413243"/>
            <a:ext cx="1720800" cy="637183"/>
          </a:xfrm>
        </p:spPr>
        <p:txBody>
          <a:bodyPr/>
          <a:lstStyle>
            <a:lvl1pPr>
              <a:lnSpc>
                <a:spcPts val="1500"/>
              </a:lnSpc>
              <a:defRPr sz="1400" b="1" i="0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>
              <a:lnSpc>
                <a:spcPts val="1500"/>
              </a:lnSpc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400"/>
              </a:lnSpc>
              <a:spcBef>
                <a:spcPts val="0"/>
              </a:spcBef>
              <a:buClr>
                <a:schemeClr val="accent2"/>
              </a:buClr>
              <a:buSzPct val="110000"/>
              <a:buFontTx/>
              <a:buNone/>
              <a:defRPr sz="1400" b="0" i="0">
                <a:solidFill>
                  <a:schemeClr val="tx1"/>
                </a:solidFill>
                <a:latin typeface="Trenda Light" pitchFamily="2" charset="77"/>
              </a:defRPr>
            </a:lvl3pPr>
            <a:lvl4pPr>
              <a:lnSpc>
                <a:spcPts val="1300"/>
              </a:lnSpc>
              <a:spcBef>
                <a:spcPts val="0"/>
              </a:spcBef>
              <a:buClr>
                <a:schemeClr val="accent2"/>
              </a:buClr>
              <a:defRPr sz="1000" b="1" i="0">
                <a:solidFill>
                  <a:schemeClr val="tx1"/>
                </a:solidFill>
                <a:latin typeface="Trenda" pitchFamily="2" charset="77"/>
              </a:defRPr>
            </a:lvl4pPr>
            <a:lvl5pPr>
              <a:lnSpc>
                <a:spcPct val="100000"/>
              </a:lnSpc>
              <a:defRPr sz="700" b="0" i="0">
                <a:solidFill>
                  <a:schemeClr val="tx1"/>
                </a:solidFill>
                <a:latin typeface="Trenda Regular It" pitchFamily="2" charset="77"/>
              </a:defRPr>
            </a:lvl5pPr>
            <a:lvl6pPr>
              <a:lnSpc>
                <a:spcPts val="1200"/>
              </a:lnSpc>
              <a:spcBef>
                <a:spcPts val="0"/>
              </a:spcBef>
              <a:defRPr sz="900"/>
            </a:lvl6pPr>
          </a:lstStyle>
          <a:p>
            <a:pPr lvl="0"/>
            <a:r>
              <a:rPr lang="fr-FR"/>
              <a:t>SLIDE TITLE</a:t>
            </a:r>
          </a:p>
          <a:p>
            <a:pPr lvl="1"/>
            <a:r>
              <a:rPr lang="fr-FR"/>
              <a:t>SUBTITLE </a:t>
            </a:r>
          </a:p>
          <a:p>
            <a:pPr lvl="1"/>
            <a:r>
              <a:rPr lang="fr-FR"/>
              <a:t>OF CHAPTER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243ADBBA-B2A6-B04D-8191-8F5318DEAC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75" y="4571986"/>
            <a:ext cx="619200" cy="12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53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33641" y="1791832"/>
            <a:ext cx="4951584" cy="2559017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>
            <a:lvl1pPr algn="l">
              <a:lnSpc>
                <a:spcPts val="4400"/>
              </a:lnSpc>
              <a:spcBef>
                <a:spcPts val="0"/>
              </a:spcBef>
              <a:defRPr sz="4200">
                <a:ln>
                  <a:noFill/>
                </a:ln>
              </a:defRPr>
            </a:lvl1pPr>
            <a:lvl3pPr>
              <a:spcBef>
                <a:spcPts val="2000"/>
              </a:spcBef>
              <a:defRPr b="0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5pPr>
              <a:lnSpc>
                <a:spcPts val="1200"/>
              </a:lnSpc>
              <a:spcBef>
                <a:spcPts val="2000"/>
              </a:spcBef>
              <a:defRPr sz="900" b="0" i="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fr-FR" err="1"/>
              <a:t>Title</a:t>
            </a:r>
            <a:r>
              <a:rPr lang="fr-FR"/>
              <a:t> on 1 line</a:t>
            </a:r>
          </a:p>
          <a:p>
            <a:pPr lvl="0"/>
            <a:r>
              <a:rPr lang="fr-FR"/>
              <a:t>or 2 </a:t>
            </a:r>
            <a:r>
              <a:rPr lang="fr-FR" err="1"/>
              <a:t>lines</a:t>
            </a:r>
            <a:endParaRPr lang="fr-FR"/>
          </a:p>
          <a:p>
            <a:pPr lvl="0"/>
            <a:r>
              <a:rPr lang="fr-FR"/>
              <a:t>or 3 </a:t>
            </a:r>
            <a:r>
              <a:rPr lang="fr-FR" err="1"/>
              <a:t>lines</a:t>
            </a:r>
            <a:endParaRPr lang="fr-FR"/>
          </a:p>
          <a:p>
            <a:pPr lvl="4"/>
            <a:r>
              <a:rPr lang="fr-FR"/>
              <a:t>Body copy. </a:t>
            </a:r>
            <a:r>
              <a:rPr lang="fr-FR" err="1"/>
              <a:t>Dolor</a:t>
            </a:r>
            <a:r>
              <a:rPr lang="fr-FR"/>
              <a:t> sit </a:t>
            </a:r>
            <a:r>
              <a:rPr lang="fr-FR" err="1"/>
              <a:t>amet</a:t>
            </a:r>
            <a:r>
              <a:rPr lang="fr-FR"/>
              <a:t>, </a:t>
            </a:r>
            <a:r>
              <a:rPr lang="fr-FR" err="1"/>
              <a:t>consectetur</a:t>
            </a:r>
            <a:r>
              <a:rPr lang="fr-FR"/>
              <a:t> </a:t>
            </a:r>
            <a:r>
              <a:rPr lang="fr-FR" err="1"/>
              <a:t>adipiscing</a:t>
            </a:r>
            <a:r>
              <a:rPr lang="fr-FR"/>
              <a:t> </a:t>
            </a:r>
            <a:r>
              <a:rPr lang="fr-FR" err="1"/>
              <a:t>elit</a:t>
            </a:r>
            <a:r>
              <a:rPr lang="fr-FR"/>
              <a:t>.</a:t>
            </a:r>
            <a:br>
              <a:rPr lang="fr-FR"/>
            </a:br>
            <a:r>
              <a:rPr lang="fr-FR"/>
              <a:t>Sed non </a:t>
            </a:r>
            <a:r>
              <a:rPr lang="fr-FR" err="1"/>
              <a:t>risus</a:t>
            </a:r>
            <a:r>
              <a:rPr lang="fr-FR"/>
              <a:t>. Suspendisse </a:t>
            </a:r>
            <a:r>
              <a:rPr lang="fr-FR" err="1"/>
              <a:t>lectus</a:t>
            </a:r>
            <a:r>
              <a:rPr lang="fr-FR"/>
              <a:t> </a:t>
            </a:r>
            <a:r>
              <a:rPr lang="fr-FR" err="1"/>
              <a:t>tortor</a:t>
            </a:r>
            <a:r>
              <a:rPr lang="fr-FR"/>
              <a:t>, </a:t>
            </a:r>
            <a:r>
              <a:rPr lang="fr-FR" err="1"/>
              <a:t>dignissim</a:t>
            </a:r>
            <a:r>
              <a:rPr lang="fr-FR"/>
              <a:t>,</a:t>
            </a:r>
            <a:br>
              <a:rPr lang="fr-FR"/>
            </a:br>
            <a:r>
              <a:rPr lang="fr-FR" err="1"/>
              <a:t>adipiscing</a:t>
            </a:r>
            <a:r>
              <a:rPr lang="fr-FR"/>
              <a:t> nec, </a:t>
            </a:r>
            <a:r>
              <a:rPr lang="fr-FR" err="1"/>
              <a:t>ultricies</a:t>
            </a:r>
            <a:r>
              <a:rPr lang="fr-FR"/>
              <a:t> </a:t>
            </a:r>
            <a:r>
              <a:rPr lang="fr-FR" err="1"/>
              <a:t>sed</a:t>
            </a:r>
            <a:r>
              <a:rPr lang="fr-FR"/>
              <a:t>, </a:t>
            </a:r>
            <a:r>
              <a:rPr lang="fr-FR" err="1"/>
              <a:t>dolor</a:t>
            </a:r>
            <a:r>
              <a:rPr lang="fr-FR"/>
              <a:t>. </a:t>
            </a:r>
            <a:r>
              <a:rPr lang="fr-FR" err="1"/>
              <a:t>Cras</a:t>
            </a:r>
            <a:r>
              <a:rPr lang="fr-FR"/>
              <a:t> </a:t>
            </a:r>
            <a:r>
              <a:rPr lang="fr-FR" err="1"/>
              <a:t>elementum</a:t>
            </a:r>
            <a:r>
              <a:rPr lang="fr-FR"/>
              <a:t> </a:t>
            </a:r>
            <a:r>
              <a:rPr lang="fr-FR" err="1"/>
              <a:t>ultrices</a:t>
            </a:r>
            <a:r>
              <a:rPr lang="fr-FR"/>
              <a:t> diam.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27825" y="4689656"/>
            <a:ext cx="2057400" cy="203019"/>
          </a:xfrm>
        </p:spPr>
        <p:txBody>
          <a:bodyPr/>
          <a:lstStyle/>
          <a:p>
            <a:fld id="{8C58E995-EB53-9349-8032-2E4630C1CE46}" type="slidenum">
              <a:rPr lang="fr-FR" smtClean="0"/>
              <a:t>‹#›</a:t>
            </a:fld>
            <a:endParaRPr lang="fr-FR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88B6FC46-AD58-C243-AF18-A3A2A6FBA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2725" y="4722361"/>
            <a:ext cx="1720800" cy="17722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"/>
            </a:lvl1pPr>
          </a:lstStyle>
          <a:p>
            <a:r>
              <a:rPr lang="fr-FR">
                <a:solidFill>
                  <a:srgbClr val="000000"/>
                </a:solidFill>
              </a:rPr>
              <a:t>PRESENTATION TITLE 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1E98151B-3F41-D543-B37B-E12C28C91B8A}"/>
              </a:ext>
            </a:extLst>
          </p:cNvPr>
          <p:cNvSpPr>
            <a:spLocks noGrp="1"/>
          </p:cNvSpPr>
          <p:nvPr>
            <p:ph sz="half" idx="27" hasCustomPrompt="1"/>
          </p:nvPr>
        </p:nvSpPr>
        <p:spPr>
          <a:xfrm>
            <a:off x="358775" y="413243"/>
            <a:ext cx="1720800" cy="637183"/>
          </a:xfrm>
        </p:spPr>
        <p:txBody>
          <a:bodyPr/>
          <a:lstStyle>
            <a:lvl1pPr>
              <a:lnSpc>
                <a:spcPts val="1500"/>
              </a:lnSpc>
              <a:defRPr sz="1400" b="1" i="0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>
              <a:lnSpc>
                <a:spcPts val="1500"/>
              </a:lnSpc>
              <a:defRPr sz="14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400"/>
              </a:lnSpc>
              <a:spcBef>
                <a:spcPts val="0"/>
              </a:spcBef>
              <a:buClr>
                <a:schemeClr val="accent2"/>
              </a:buClr>
              <a:buSzPct val="110000"/>
              <a:buFontTx/>
              <a:buNone/>
              <a:defRPr sz="1400" b="0" i="0">
                <a:solidFill>
                  <a:schemeClr val="tx1"/>
                </a:solidFill>
                <a:latin typeface="Trenda Light" pitchFamily="2" charset="77"/>
              </a:defRPr>
            </a:lvl3pPr>
            <a:lvl4pPr>
              <a:lnSpc>
                <a:spcPts val="1300"/>
              </a:lnSpc>
              <a:spcBef>
                <a:spcPts val="0"/>
              </a:spcBef>
              <a:buClr>
                <a:schemeClr val="accent2"/>
              </a:buClr>
              <a:defRPr sz="1000" b="1" i="0">
                <a:solidFill>
                  <a:schemeClr val="tx1"/>
                </a:solidFill>
                <a:latin typeface="Trenda" pitchFamily="2" charset="77"/>
              </a:defRPr>
            </a:lvl4pPr>
            <a:lvl5pPr>
              <a:lnSpc>
                <a:spcPct val="100000"/>
              </a:lnSpc>
              <a:defRPr sz="700" b="0" i="0">
                <a:solidFill>
                  <a:schemeClr val="tx1"/>
                </a:solidFill>
                <a:latin typeface="Trenda Regular It" pitchFamily="2" charset="77"/>
              </a:defRPr>
            </a:lvl5pPr>
            <a:lvl6pPr>
              <a:lnSpc>
                <a:spcPts val="1200"/>
              </a:lnSpc>
              <a:spcBef>
                <a:spcPts val="0"/>
              </a:spcBef>
              <a:defRPr sz="900"/>
            </a:lvl6pPr>
          </a:lstStyle>
          <a:p>
            <a:pPr lvl="0"/>
            <a:r>
              <a:rPr lang="fr-FR"/>
              <a:t>SLIDE TITLE</a:t>
            </a:r>
          </a:p>
          <a:p>
            <a:pPr lvl="1"/>
            <a:r>
              <a:rPr lang="fr-FR"/>
              <a:t>SUBTITLE </a:t>
            </a:r>
          </a:p>
          <a:p>
            <a:pPr lvl="1"/>
            <a:r>
              <a:rPr lang="fr-FR"/>
              <a:t>OF CHAPTER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BBA4A80-6E8D-DE44-BD09-AE02482CA4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75" y="4571986"/>
            <a:ext cx="619200" cy="12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8610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Deux contenus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8E995-EB53-9349-8032-2E4630C1CE46}" type="slidenum">
              <a:rPr lang="fr-FR" smtClean="0"/>
              <a:t>‹#›</a:t>
            </a:fld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1F51AC64-76C3-4845-85AB-8C095B64E60F}"/>
              </a:ext>
            </a:extLst>
          </p:cNvPr>
          <p:cNvSpPr/>
          <p:nvPr userDrawn="1"/>
        </p:nvSpPr>
        <p:spPr>
          <a:xfrm>
            <a:off x="-1615973" y="-1791181"/>
            <a:ext cx="4019189" cy="4019189"/>
          </a:xfrm>
          <a:prstGeom prst="ellipse">
            <a:avLst/>
          </a:prstGeom>
          <a:noFill/>
          <a:ln w="12700">
            <a:solidFill>
              <a:srgbClr val="DF9E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EB1DEC8-3369-E141-BB28-F4E7CA1DA221}"/>
              </a:ext>
            </a:extLst>
          </p:cNvPr>
          <p:cNvSpPr>
            <a:spLocks noGrp="1"/>
          </p:cNvSpPr>
          <p:nvPr>
            <p:ph sz="half" idx="25" hasCustomPrompt="1"/>
          </p:nvPr>
        </p:nvSpPr>
        <p:spPr>
          <a:xfrm>
            <a:off x="2535109" y="1233580"/>
            <a:ext cx="6250116" cy="3210972"/>
          </a:xfrm>
        </p:spPr>
        <p:txBody>
          <a:bodyPr/>
          <a:lstStyle>
            <a:lvl1pPr>
              <a:lnSpc>
                <a:spcPts val="1300"/>
              </a:lnSpc>
              <a:defRPr sz="1000" b="0" i="0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>
              <a:defRPr sz="1100">
                <a:solidFill>
                  <a:schemeClr val="tx1"/>
                </a:solidFill>
                <a:latin typeface="Trenda" pitchFamily="2" charset="77"/>
              </a:defRPr>
            </a:lvl2pPr>
            <a:lvl3pPr marL="0" indent="0">
              <a:lnSpc>
                <a:spcPts val="1300"/>
              </a:lnSpc>
              <a:spcBef>
                <a:spcPts val="0"/>
              </a:spcBef>
              <a:buClr>
                <a:schemeClr val="accent2"/>
              </a:buClr>
              <a:buSzPct val="110000"/>
              <a:buFontTx/>
              <a:buNone/>
              <a:defRPr sz="1000" b="0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>
              <a:lnSpc>
                <a:spcPts val="1300"/>
              </a:lnSpc>
              <a:spcBef>
                <a:spcPts val="0"/>
              </a:spcBef>
              <a:buClr>
                <a:srgbClr val="DF9E80"/>
              </a:buClr>
              <a:defRPr sz="1000" b="1" i="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>
              <a:lnSpc>
                <a:spcPct val="100000"/>
              </a:lnSpc>
              <a:defRPr sz="700" b="0" i="0">
                <a:solidFill>
                  <a:schemeClr val="tx1"/>
                </a:solidFill>
                <a:latin typeface="Trenda Regular It" pitchFamily="2" charset="77"/>
              </a:defRPr>
            </a:lvl5pPr>
            <a:lvl6pPr>
              <a:lnSpc>
                <a:spcPts val="1200"/>
              </a:lnSpc>
              <a:spcBef>
                <a:spcPts val="0"/>
              </a:spcBef>
              <a:defRPr sz="900" b="0" i="0">
                <a:latin typeface="Century Gothic" panose="020B0502020202020204" pitchFamily="34" charset="0"/>
              </a:defRPr>
            </a:lvl6pPr>
          </a:lstStyle>
          <a:p>
            <a:pPr lvl="0"/>
            <a:r>
              <a:rPr lang="fr-FR"/>
              <a:t>CLICK TO CHANGE THE STYLE</a:t>
            </a:r>
            <a:br>
              <a:rPr lang="fr-FR"/>
            </a:br>
            <a:r>
              <a:rPr lang="fr-FR"/>
              <a:t>OF MASK TEXT</a:t>
            </a:r>
            <a:br>
              <a:rPr lang="fr-FR"/>
            </a:b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br>
              <a:rPr lang="fr-FR"/>
            </a:br>
            <a:endParaRPr lang="fr-FR"/>
          </a:p>
          <a:p>
            <a:pPr lvl="5"/>
            <a:r>
              <a:rPr lang="fr-FR"/>
              <a:t>Body </a:t>
            </a:r>
            <a:r>
              <a:rPr lang="fr-FR" err="1"/>
              <a:t>text</a:t>
            </a:r>
            <a:endParaRPr lang="fr-FR"/>
          </a:p>
          <a:p>
            <a:pPr lvl="5"/>
            <a:endParaRPr lang="fr-FR"/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2DD7AC99-D678-884B-A205-DE558E15E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1698" y="4722361"/>
            <a:ext cx="1720800" cy="17722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"/>
            </a:lvl1pPr>
          </a:lstStyle>
          <a:p>
            <a:r>
              <a:rPr lang="fr-FR">
                <a:solidFill>
                  <a:srgbClr val="000000"/>
                </a:solidFill>
              </a:rPr>
              <a:t>PRESENTATION TITLE 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A67FC329-3BE0-EA4D-86F8-62AE0C2FD5B6}"/>
              </a:ext>
            </a:extLst>
          </p:cNvPr>
          <p:cNvSpPr>
            <a:spLocks noGrp="1"/>
          </p:cNvSpPr>
          <p:nvPr>
            <p:ph sz="half" idx="27" hasCustomPrompt="1"/>
          </p:nvPr>
        </p:nvSpPr>
        <p:spPr>
          <a:xfrm>
            <a:off x="358775" y="413243"/>
            <a:ext cx="1720800" cy="637183"/>
          </a:xfrm>
        </p:spPr>
        <p:txBody>
          <a:bodyPr/>
          <a:lstStyle>
            <a:lvl1pPr>
              <a:lnSpc>
                <a:spcPts val="1500"/>
              </a:lnSpc>
              <a:defRPr sz="1400" b="1" i="0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>
              <a:lnSpc>
                <a:spcPts val="1500"/>
              </a:lnSpc>
              <a:defRPr sz="14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400"/>
              </a:lnSpc>
              <a:spcBef>
                <a:spcPts val="0"/>
              </a:spcBef>
              <a:buClr>
                <a:schemeClr val="accent2"/>
              </a:buClr>
              <a:buSzPct val="110000"/>
              <a:buFontTx/>
              <a:buNone/>
              <a:defRPr sz="1400" b="0" i="0">
                <a:solidFill>
                  <a:schemeClr val="tx1"/>
                </a:solidFill>
                <a:latin typeface="Trenda Light" pitchFamily="2" charset="77"/>
              </a:defRPr>
            </a:lvl3pPr>
            <a:lvl4pPr>
              <a:lnSpc>
                <a:spcPts val="1300"/>
              </a:lnSpc>
              <a:spcBef>
                <a:spcPts val="0"/>
              </a:spcBef>
              <a:buClr>
                <a:schemeClr val="accent2"/>
              </a:buClr>
              <a:defRPr sz="1000" b="1" i="0">
                <a:solidFill>
                  <a:schemeClr val="tx1"/>
                </a:solidFill>
                <a:latin typeface="Trenda" pitchFamily="2" charset="77"/>
              </a:defRPr>
            </a:lvl4pPr>
            <a:lvl5pPr>
              <a:lnSpc>
                <a:spcPct val="100000"/>
              </a:lnSpc>
              <a:defRPr sz="700" b="0" i="0">
                <a:solidFill>
                  <a:schemeClr val="tx1"/>
                </a:solidFill>
                <a:latin typeface="Trenda Regular It" pitchFamily="2" charset="77"/>
              </a:defRPr>
            </a:lvl5pPr>
            <a:lvl6pPr>
              <a:lnSpc>
                <a:spcPts val="1200"/>
              </a:lnSpc>
              <a:spcBef>
                <a:spcPts val="0"/>
              </a:spcBef>
              <a:defRPr sz="900"/>
            </a:lvl6pPr>
          </a:lstStyle>
          <a:p>
            <a:pPr lvl="0"/>
            <a:r>
              <a:rPr lang="fr-FR"/>
              <a:t>SLIDE TITLE</a:t>
            </a:r>
          </a:p>
          <a:p>
            <a:pPr lvl="1"/>
            <a:r>
              <a:rPr lang="fr-FR"/>
              <a:t>SUBTITLE </a:t>
            </a:r>
          </a:p>
          <a:p>
            <a:pPr lvl="1"/>
            <a:r>
              <a:rPr lang="fr-FR"/>
              <a:t>OF CHAPTER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2313197-6D2D-AD4B-B612-6C0F7EE177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75" y="4571986"/>
            <a:ext cx="619200" cy="12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3917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Deux contenus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AD31EA2F-C4A1-9D4B-BCD4-2A4F9AFD46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88899" cy="237821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8E995-EB53-9349-8032-2E4630C1CE46}" type="slidenum">
              <a:rPr lang="fr-FR" smtClean="0"/>
              <a:t>‹#›</a:t>
            </a:fld>
            <a:endParaRPr lang="fr-FR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EB1DEC8-3369-E141-BB28-F4E7CA1DA221}"/>
              </a:ext>
            </a:extLst>
          </p:cNvPr>
          <p:cNvSpPr>
            <a:spLocks noGrp="1"/>
          </p:cNvSpPr>
          <p:nvPr>
            <p:ph sz="half" idx="25" hasCustomPrompt="1"/>
          </p:nvPr>
        </p:nvSpPr>
        <p:spPr>
          <a:xfrm>
            <a:off x="2298626" y="1752600"/>
            <a:ext cx="2877900" cy="2691952"/>
          </a:xfrm>
        </p:spPr>
        <p:txBody>
          <a:bodyPr/>
          <a:lstStyle>
            <a:lvl1pPr>
              <a:lnSpc>
                <a:spcPct val="100000"/>
              </a:lnSpc>
              <a:defRPr sz="1000" b="0" i="0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>
              <a:defRPr sz="1100">
                <a:solidFill>
                  <a:schemeClr val="tx1"/>
                </a:solidFill>
                <a:latin typeface="Trenda" pitchFamily="2" charset="77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SzPct val="110000"/>
              <a:buFontTx/>
              <a:buNone/>
              <a:defRPr sz="1000" b="0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buClr>
                <a:srgbClr val="DF9E80"/>
              </a:buClr>
              <a:defRPr sz="1000" b="1" i="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>
              <a:lnSpc>
                <a:spcPct val="100000"/>
              </a:lnSpc>
              <a:defRPr sz="700" b="0" i="0">
                <a:solidFill>
                  <a:schemeClr val="tx1"/>
                </a:solidFill>
                <a:latin typeface="Trenda Regular It" pitchFamily="2" charset="77"/>
              </a:defRPr>
            </a:lvl5pPr>
            <a:lvl6pPr>
              <a:lnSpc>
                <a:spcPct val="100000"/>
              </a:lnSpc>
              <a:spcBef>
                <a:spcPts val="0"/>
              </a:spcBef>
              <a:defRPr sz="900" b="0" i="0">
                <a:latin typeface="Century Gothic" panose="020B0502020202020204" pitchFamily="34" charset="0"/>
              </a:defRPr>
            </a:lvl6pPr>
          </a:lstStyle>
          <a:p>
            <a:pPr lvl="0"/>
            <a:r>
              <a:rPr lang="fr-FR"/>
              <a:t>CLICK TO CHANGE THE STYLE</a:t>
            </a:r>
            <a:br>
              <a:rPr lang="fr-FR"/>
            </a:br>
            <a:r>
              <a:rPr lang="fr-FR"/>
              <a:t>OF MASK TEXT</a:t>
            </a:r>
            <a:br>
              <a:rPr lang="fr-FR"/>
            </a:b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br>
              <a:rPr lang="fr-FR"/>
            </a:br>
            <a:endParaRPr lang="fr-FR"/>
          </a:p>
          <a:p>
            <a:pPr lvl="5"/>
            <a:r>
              <a:rPr lang="fr-FR"/>
              <a:t>Body </a:t>
            </a:r>
            <a:r>
              <a:rPr lang="fr-FR" err="1"/>
              <a:t>text</a:t>
            </a:r>
            <a:endParaRPr lang="fr-FR"/>
          </a:p>
        </p:txBody>
      </p:sp>
      <p:sp>
        <p:nvSpPr>
          <p:cNvPr id="14" name="Espace réservé pour une image  2">
            <a:extLst>
              <a:ext uri="{FF2B5EF4-FFF2-40B4-BE49-F238E27FC236}">
                <a16:creationId xmlns:a16="http://schemas.microsoft.com/office/drawing/2014/main" id="{554119E7-BEEC-DE41-B74B-1244DD71D4B6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5494084" y="0"/>
            <a:ext cx="3649916" cy="5143500"/>
          </a:xfrm>
        </p:spPr>
        <p:txBody>
          <a:bodyPr anchor="ctr" anchorCtr="0"/>
          <a:lstStyle>
            <a:lvl1pPr marL="0" indent="0" algn="ctr">
              <a:buNone/>
              <a:defRPr sz="800" b="0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11679465-A697-F64A-BFA7-83B71CB59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1698" y="4722361"/>
            <a:ext cx="1720800" cy="17722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"/>
            </a:lvl1pPr>
          </a:lstStyle>
          <a:p>
            <a:r>
              <a:rPr lang="fr-FR">
                <a:solidFill>
                  <a:srgbClr val="000000"/>
                </a:solidFill>
              </a:rPr>
              <a:t>PRESENTATION TITLE 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1E8E7692-F0DE-E74B-86BE-77493ABF6FFD}"/>
              </a:ext>
            </a:extLst>
          </p:cNvPr>
          <p:cNvSpPr>
            <a:spLocks noGrp="1"/>
          </p:cNvSpPr>
          <p:nvPr>
            <p:ph sz="half" idx="27" hasCustomPrompt="1"/>
          </p:nvPr>
        </p:nvSpPr>
        <p:spPr>
          <a:xfrm>
            <a:off x="358775" y="413243"/>
            <a:ext cx="1720800" cy="637183"/>
          </a:xfrm>
        </p:spPr>
        <p:txBody>
          <a:bodyPr/>
          <a:lstStyle>
            <a:lvl1pPr>
              <a:lnSpc>
                <a:spcPts val="1500"/>
              </a:lnSpc>
              <a:defRPr sz="1400" b="1" i="0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>
              <a:lnSpc>
                <a:spcPts val="1500"/>
              </a:lnSpc>
              <a:defRPr sz="14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400"/>
              </a:lnSpc>
              <a:spcBef>
                <a:spcPts val="0"/>
              </a:spcBef>
              <a:buClr>
                <a:schemeClr val="accent2"/>
              </a:buClr>
              <a:buSzPct val="110000"/>
              <a:buFontTx/>
              <a:buNone/>
              <a:defRPr sz="1400" b="0" i="0">
                <a:solidFill>
                  <a:schemeClr val="tx1"/>
                </a:solidFill>
                <a:latin typeface="Trenda Light" pitchFamily="2" charset="77"/>
              </a:defRPr>
            </a:lvl3pPr>
            <a:lvl4pPr>
              <a:lnSpc>
                <a:spcPts val="1300"/>
              </a:lnSpc>
              <a:spcBef>
                <a:spcPts val="0"/>
              </a:spcBef>
              <a:buClr>
                <a:schemeClr val="accent2"/>
              </a:buClr>
              <a:defRPr sz="1000" b="1" i="0">
                <a:solidFill>
                  <a:schemeClr val="tx1"/>
                </a:solidFill>
                <a:latin typeface="Trenda" pitchFamily="2" charset="77"/>
              </a:defRPr>
            </a:lvl4pPr>
            <a:lvl5pPr>
              <a:lnSpc>
                <a:spcPct val="100000"/>
              </a:lnSpc>
              <a:defRPr sz="700" b="0" i="0">
                <a:solidFill>
                  <a:schemeClr val="tx1"/>
                </a:solidFill>
                <a:latin typeface="Trenda Regular It" pitchFamily="2" charset="77"/>
              </a:defRPr>
            </a:lvl5pPr>
            <a:lvl6pPr>
              <a:lnSpc>
                <a:spcPts val="1200"/>
              </a:lnSpc>
              <a:spcBef>
                <a:spcPts val="0"/>
              </a:spcBef>
              <a:defRPr sz="900"/>
            </a:lvl6pPr>
          </a:lstStyle>
          <a:p>
            <a:pPr lvl="0"/>
            <a:r>
              <a:rPr lang="fr-FR"/>
              <a:t>SLIDE TITLE</a:t>
            </a:r>
          </a:p>
          <a:p>
            <a:pPr lvl="1"/>
            <a:r>
              <a:rPr lang="fr-FR"/>
              <a:t>SUBTITLE </a:t>
            </a:r>
          </a:p>
          <a:p>
            <a:pPr lvl="1"/>
            <a:r>
              <a:rPr lang="fr-FR"/>
              <a:t>OF CHAPTER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A09D475-28F4-D44A-AEC5-D2723A08F1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75" y="4571986"/>
            <a:ext cx="619200" cy="12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0089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Deux contenus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1D813309-A115-A34C-9018-C3DDAD8A89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88899" cy="237821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727825" y="4689656"/>
            <a:ext cx="2057400" cy="203019"/>
          </a:xfrm>
        </p:spPr>
        <p:txBody>
          <a:bodyPr/>
          <a:lstStyle/>
          <a:p>
            <a:fld id="{8C58E995-EB53-9349-8032-2E4630C1CE46}" type="slidenum">
              <a:rPr lang="fr-FR" smtClean="0"/>
              <a:t>‹#›</a:t>
            </a:fld>
            <a:endParaRPr lang="fr-FR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7A616F44-9AB4-4541-8204-21FBC75E9144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358776" y="2270188"/>
            <a:ext cx="8426450" cy="432755"/>
          </a:xfrm>
        </p:spPr>
        <p:txBody>
          <a:bodyPr/>
          <a:lstStyle>
            <a:lvl1pPr algn="ctr">
              <a:lnSpc>
                <a:spcPts val="1300"/>
              </a:lnSpc>
              <a:defRPr sz="1000" b="0" i="0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>
              <a:defRPr sz="1100">
                <a:solidFill>
                  <a:schemeClr val="tx1"/>
                </a:solidFill>
                <a:latin typeface="Trenda" pitchFamily="2" charset="77"/>
              </a:defRPr>
            </a:lvl2pPr>
            <a:lvl3pPr marL="0" indent="0">
              <a:lnSpc>
                <a:spcPts val="1300"/>
              </a:lnSpc>
              <a:spcBef>
                <a:spcPts val="0"/>
              </a:spcBef>
              <a:buClr>
                <a:schemeClr val="accent2"/>
              </a:buClr>
              <a:buSzPct val="110000"/>
              <a:buFontTx/>
              <a:buNone/>
              <a:defRPr sz="1000" b="0" i="0">
                <a:solidFill>
                  <a:schemeClr val="tx1"/>
                </a:solidFill>
                <a:latin typeface="Trenda" pitchFamily="2" charset="77"/>
              </a:defRPr>
            </a:lvl3pPr>
            <a:lvl4pPr>
              <a:lnSpc>
                <a:spcPts val="1300"/>
              </a:lnSpc>
              <a:spcBef>
                <a:spcPts val="0"/>
              </a:spcBef>
              <a:buClr>
                <a:srgbClr val="DF9E80"/>
              </a:buClr>
              <a:defRPr sz="10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700" b="0" i="0">
                <a:solidFill>
                  <a:schemeClr val="tx1"/>
                </a:solidFill>
                <a:latin typeface="Trenda Regular It" pitchFamily="2" charset="77"/>
              </a:defRPr>
            </a:lvl5pPr>
            <a:lvl6pPr>
              <a:lnSpc>
                <a:spcPts val="1200"/>
              </a:lnSpc>
              <a:spcBef>
                <a:spcPts val="0"/>
              </a:spcBef>
              <a:defRPr sz="900"/>
            </a:lvl6pPr>
          </a:lstStyle>
          <a:p>
            <a:pPr lvl="0"/>
            <a:r>
              <a:rPr lang="fr-FR"/>
              <a:t>CLICK TO CHANGE THE STYLE</a:t>
            </a:r>
            <a:br>
              <a:rPr lang="fr-FR"/>
            </a:br>
            <a:r>
              <a:rPr lang="fr-FR"/>
              <a:t>OF MASK TEXT</a:t>
            </a:r>
            <a:br>
              <a:rPr lang="fr-FR"/>
            </a:br>
            <a:endParaRPr lang="fr-FR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F3A6F3E-73D3-C44F-8D27-058BD07EBBF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8775" y="1240011"/>
            <a:ext cx="8426449" cy="846000"/>
          </a:xfrm>
          <a:noFill/>
          <a:ln w="9525">
            <a:noFill/>
          </a:ln>
        </p:spPr>
        <p:txBody>
          <a:bodyPr wrap="square" lIns="0" tIns="0" rIns="0" bIns="0" anchor="ctr" anchorCtr="0">
            <a:noAutofit/>
          </a:bodyPr>
          <a:lstStyle>
            <a:lvl1pPr algn="ctr">
              <a:lnSpc>
                <a:spcPts val="2600"/>
              </a:lnSpc>
              <a:spcBef>
                <a:spcPts val="0"/>
              </a:spcBef>
              <a:defRPr sz="2400">
                <a:ln>
                  <a:noFill/>
                </a:ln>
              </a:defRPr>
            </a:lvl1pPr>
            <a:lvl5pPr algn="ctr">
              <a:lnSpc>
                <a:spcPts val="800"/>
              </a:lnSpc>
              <a:spcBef>
                <a:spcPts val="1000"/>
              </a:spcBef>
              <a:defRPr/>
            </a:lvl5pPr>
          </a:lstStyle>
          <a:p>
            <a:pPr lvl="0"/>
            <a:r>
              <a:rPr lang="fr-FR"/>
              <a:t>Change the font</a:t>
            </a:r>
            <a:br>
              <a:rPr lang="fr-FR"/>
            </a:br>
            <a:r>
              <a:rPr lang="fr-FR"/>
              <a:t>style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C5A69D4-8510-B744-A36C-C9B3B9127A8B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45388" y="4147453"/>
            <a:ext cx="1325739" cy="338283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8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err="1"/>
              <a:t>Subtitle</a:t>
            </a:r>
            <a:r>
              <a:rPr lang="fr-FR"/>
              <a:t> in Century Gothic</a:t>
            </a:r>
            <a:br>
              <a:rPr lang="fr-FR"/>
            </a:br>
            <a:r>
              <a:rPr lang="fr-FR"/>
              <a:t>Normal C.8 pt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AB0DAFC-4084-8645-81CE-C21CCF677BDC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2905163" y="4147453"/>
            <a:ext cx="1325739" cy="338283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8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err="1"/>
              <a:t>Subtitle</a:t>
            </a:r>
            <a:r>
              <a:rPr lang="fr-FR"/>
              <a:t> in Century Gothic</a:t>
            </a:r>
            <a:br>
              <a:rPr lang="fr-FR"/>
            </a:br>
            <a:r>
              <a:rPr lang="fr-FR"/>
              <a:t>Normal C.8 pt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C045A449-69DF-FE40-9583-26A61728A971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4964938" y="4147453"/>
            <a:ext cx="1325739" cy="338283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8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err="1"/>
              <a:t>Subtitle</a:t>
            </a:r>
            <a:r>
              <a:rPr lang="fr-FR"/>
              <a:t> in Century Gothic</a:t>
            </a:r>
            <a:br>
              <a:rPr lang="fr-FR"/>
            </a:br>
            <a:r>
              <a:rPr lang="fr-FR"/>
              <a:t>Normal C.8 pt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525C868-14AA-8941-A1F1-2025FBDBAE31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7024712" y="4147453"/>
            <a:ext cx="1325739" cy="338283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8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err="1"/>
              <a:t>Subtitle</a:t>
            </a:r>
            <a:r>
              <a:rPr lang="fr-FR"/>
              <a:t> in Century Gothic</a:t>
            </a:r>
            <a:br>
              <a:rPr lang="fr-FR"/>
            </a:br>
            <a:r>
              <a:rPr lang="fr-FR"/>
              <a:t>Normal C.8 pt</a:t>
            </a:r>
          </a:p>
        </p:txBody>
      </p:sp>
      <p:sp>
        <p:nvSpPr>
          <p:cNvPr id="26" name="Espace réservé pour une image  2">
            <a:extLst>
              <a:ext uri="{FF2B5EF4-FFF2-40B4-BE49-F238E27FC236}">
                <a16:creationId xmlns:a16="http://schemas.microsoft.com/office/drawing/2014/main" id="{2CB938F0-87E8-4240-B1BA-E805CC772B40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846809" y="2721740"/>
            <a:ext cx="1324800" cy="1324800"/>
          </a:xfrm>
          <a:prstGeom prst="ellipse">
            <a:avLst/>
          </a:prstGeom>
          <a:solidFill>
            <a:schemeClr val="bg2"/>
          </a:solidFill>
        </p:spPr>
        <p:txBody>
          <a:bodyPr anchor="ctr" anchorCtr="0"/>
          <a:lstStyle>
            <a:lvl1pPr marL="0" indent="0" algn="ctr">
              <a:lnSpc>
                <a:spcPts val="1000"/>
              </a:lnSpc>
              <a:buNone/>
              <a:defRPr sz="800" b="0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Espace réservé pour une image  2">
            <a:extLst>
              <a:ext uri="{FF2B5EF4-FFF2-40B4-BE49-F238E27FC236}">
                <a16:creationId xmlns:a16="http://schemas.microsoft.com/office/drawing/2014/main" id="{7D97E43E-ADCC-0B47-9240-EF11EC29C50B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>
            <a:off x="7020272" y="2721740"/>
            <a:ext cx="1324800" cy="1324800"/>
          </a:xfrm>
          <a:prstGeom prst="ellipse">
            <a:avLst/>
          </a:prstGeom>
          <a:solidFill>
            <a:schemeClr val="bg2"/>
          </a:solidFill>
        </p:spPr>
        <p:txBody>
          <a:bodyPr anchor="ctr" anchorCtr="0"/>
          <a:lstStyle>
            <a:lvl1pPr marL="0" indent="0" algn="ctr">
              <a:lnSpc>
                <a:spcPts val="1000"/>
              </a:lnSpc>
              <a:buNone/>
              <a:defRPr sz="800" b="0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Espace réservé pour une image  2">
            <a:extLst>
              <a:ext uri="{FF2B5EF4-FFF2-40B4-BE49-F238E27FC236}">
                <a16:creationId xmlns:a16="http://schemas.microsoft.com/office/drawing/2014/main" id="{18E60E0E-D5AA-AD49-8497-E4F06FF7CC93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2904630" y="2721740"/>
            <a:ext cx="1324800" cy="1324800"/>
          </a:xfrm>
          <a:prstGeom prst="ellipse">
            <a:avLst/>
          </a:prstGeom>
          <a:solidFill>
            <a:schemeClr val="bg2"/>
          </a:solidFill>
        </p:spPr>
        <p:txBody>
          <a:bodyPr anchor="ctr" anchorCtr="0"/>
          <a:lstStyle>
            <a:lvl1pPr marL="0" indent="0" algn="ctr">
              <a:lnSpc>
                <a:spcPts val="1000"/>
              </a:lnSpc>
              <a:buNone/>
              <a:defRPr sz="800" b="0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Espace réservé pour une image  2">
            <a:extLst>
              <a:ext uri="{FF2B5EF4-FFF2-40B4-BE49-F238E27FC236}">
                <a16:creationId xmlns:a16="http://schemas.microsoft.com/office/drawing/2014/main" id="{07760B38-96E2-2A42-9FD9-D675C94D7804}"/>
              </a:ext>
            </a:extLst>
          </p:cNvPr>
          <p:cNvSpPr>
            <a:spLocks noGrp="1"/>
          </p:cNvSpPr>
          <p:nvPr>
            <p:ph type="pic" idx="32"/>
          </p:nvPr>
        </p:nvSpPr>
        <p:spPr>
          <a:xfrm>
            <a:off x="4962451" y="2721740"/>
            <a:ext cx="1324800" cy="1324800"/>
          </a:xfrm>
          <a:prstGeom prst="ellipse">
            <a:avLst/>
          </a:prstGeom>
          <a:solidFill>
            <a:schemeClr val="bg2"/>
          </a:solidFill>
        </p:spPr>
        <p:txBody>
          <a:bodyPr anchor="ctr" anchorCtr="0"/>
          <a:lstStyle>
            <a:lvl1pPr marL="0" indent="0" algn="ctr">
              <a:lnSpc>
                <a:spcPts val="1000"/>
              </a:lnSpc>
              <a:buNone/>
              <a:defRPr sz="800" b="0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Footer Placeholder 5">
            <a:extLst>
              <a:ext uri="{FF2B5EF4-FFF2-40B4-BE49-F238E27FC236}">
                <a16:creationId xmlns:a16="http://schemas.microsoft.com/office/drawing/2014/main" id="{CA564DE5-376F-B64C-8DB1-D79A1F277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1698" y="4722361"/>
            <a:ext cx="1720800" cy="17722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"/>
            </a:lvl1pPr>
          </a:lstStyle>
          <a:p>
            <a:r>
              <a:rPr lang="fr-FR">
                <a:solidFill>
                  <a:srgbClr val="000000"/>
                </a:solidFill>
              </a:rPr>
              <a:t>PRESENTATION TITLE 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75A551FB-5C56-CD4C-92F6-93F6DA097587}"/>
              </a:ext>
            </a:extLst>
          </p:cNvPr>
          <p:cNvSpPr>
            <a:spLocks noGrp="1"/>
          </p:cNvSpPr>
          <p:nvPr>
            <p:ph sz="half" idx="33" hasCustomPrompt="1"/>
          </p:nvPr>
        </p:nvSpPr>
        <p:spPr>
          <a:xfrm>
            <a:off x="358775" y="413243"/>
            <a:ext cx="1720800" cy="637183"/>
          </a:xfrm>
        </p:spPr>
        <p:txBody>
          <a:bodyPr/>
          <a:lstStyle>
            <a:lvl1pPr>
              <a:lnSpc>
                <a:spcPts val="1500"/>
              </a:lnSpc>
              <a:defRPr sz="1400" b="1" i="0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>
              <a:lnSpc>
                <a:spcPts val="1500"/>
              </a:lnSpc>
              <a:defRPr sz="14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400"/>
              </a:lnSpc>
              <a:spcBef>
                <a:spcPts val="0"/>
              </a:spcBef>
              <a:buClr>
                <a:schemeClr val="accent2"/>
              </a:buClr>
              <a:buSzPct val="110000"/>
              <a:buFontTx/>
              <a:buNone/>
              <a:defRPr sz="1400" b="0" i="0">
                <a:solidFill>
                  <a:schemeClr val="tx1"/>
                </a:solidFill>
                <a:latin typeface="Trenda Light" pitchFamily="2" charset="77"/>
              </a:defRPr>
            </a:lvl3pPr>
            <a:lvl4pPr>
              <a:lnSpc>
                <a:spcPts val="1300"/>
              </a:lnSpc>
              <a:spcBef>
                <a:spcPts val="0"/>
              </a:spcBef>
              <a:buClr>
                <a:schemeClr val="accent2"/>
              </a:buClr>
              <a:defRPr sz="1000" b="1" i="0">
                <a:solidFill>
                  <a:schemeClr val="tx1"/>
                </a:solidFill>
                <a:latin typeface="Trenda" pitchFamily="2" charset="77"/>
              </a:defRPr>
            </a:lvl4pPr>
            <a:lvl5pPr>
              <a:lnSpc>
                <a:spcPct val="100000"/>
              </a:lnSpc>
              <a:defRPr sz="700" b="0" i="0">
                <a:solidFill>
                  <a:schemeClr val="tx1"/>
                </a:solidFill>
                <a:latin typeface="Trenda Regular It" pitchFamily="2" charset="77"/>
              </a:defRPr>
            </a:lvl5pPr>
            <a:lvl6pPr>
              <a:lnSpc>
                <a:spcPts val="1200"/>
              </a:lnSpc>
              <a:spcBef>
                <a:spcPts val="0"/>
              </a:spcBef>
              <a:defRPr sz="900"/>
            </a:lvl6pPr>
          </a:lstStyle>
          <a:p>
            <a:pPr lvl="0"/>
            <a:r>
              <a:rPr lang="fr-FR"/>
              <a:t>SLIDE TITLE</a:t>
            </a:r>
          </a:p>
          <a:p>
            <a:pPr lvl="1"/>
            <a:r>
              <a:rPr lang="fr-FR"/>
              <a:t>SUBTITLE </a:t>
            </a:r>
          </a:p>
          <a:p>
            <a:pPr lvl="1"/>
            <a:r>
              <a:rPr lang="fr-FR"/>
              <a:t>OF CHAPTER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D593AD5A-87CF-294A-A8C4-F8A32C3789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75" y="4571986"/>
            <a:ext cx="619200" cy="12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5939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eux contenus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C58E995-EB53-9349-8032-2E4630C1CE46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BBDDF97C-84EB-064A-B6A3-870945599D94}"/>
              </a:ext>
            </a:extLst>
          </p:cNvPr>
          <p:cNvSpPr txBox="1">
            <a:spLocks/>
          </p:cNvSpPr>
          <p:nvPr userDrawn="1"/>
        </p:nvSpPr>
        <p:spPr>
          <a:xfrm>
            <a:off x="6429469" y="1977156"/>
            <a:ext cx="922418" cy="10278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i="0" kern="1200">
                <a:solidFill>
                  <a:schemeClr val="tx1"/>
                </a:solidFill>
                <a:latin typeface="Trenda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fr-FR" sz="8400">
                <a:solidFill>
                  <a:schemeClr val="bg1"/>
                </a:solidFill>
                <a:latin typeface="Halesworth eText Medium" panose="02020802070300020303" pitchFamily="18" charset="77"/>
              </a:rPr>
              <a:t>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50F586-D849-BA44-BB0E-E52C81CBA344}"/>
              </a:ext>
            </a:extLst>
          </p:cNvPr>
          <p:cNvSpPr/>
          <p:nvPr userDrawn="1"/>
        </p:nvSpPr>
        <p:spPr>
          <a:xfrm>
            <a:off x="2472906" y="868393"/>
            <a:ext cx="764875" cy="11087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46DFF5-2448-5049-B3FB-6B1FFD24B59D}"/>
              </a:ext>
            </a:extLst>
          </p:cNvPr>
          <p:cNvSpPr/>
          <p:nvPr userDrawn="1"/>
        </p:nvSpPr>
        <p:spPr>
          <a:xfrm>
            <a:off x="3397480" y="868393"/>
            <a:ext cx="764875" cy="11087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693097B-2416-954B-907C-DFB2B2FD9033}"/>
              </a:ext>
            </a:extLst>
          </p:cNvPr>
          <p:cNvSpPr/>
          <p:nvPr userDrawn="1"/>
        </p:nvSpPr>
        <p:spPr>
          <a:xfrm>
            <a:off x="4322054" y="868393"/>
            <a:ext cx="764875" cy="11087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7BD569-4742-2540-96AD-0CF5631CCF34}"/>
              </a:ext>
            </a:extLst>
          </p:cNvPr>
          <p:cNvSpPr/>
          <p:nvPr userDrawn="1"/>
        </p:nvSpPr>
        <p:spPr>
          <a:xfrm>
            <a:off x="5246628" y="868393"/>
            <a:ext cx="764875" cy="11087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6B60ACE-1C02-2747-B493-71654AA3BC51}"/>
              </a:ext>
            </a:extLst>
          </p:cNvPr>
          <p:cNvSpPr/>
          <p:nvPr userDrawn="1"/>
        </p:nvSpPr>
        <p:spPr>
          <a:xfrm>
            <a:off x="6171202" y="868393"/>
            <a:ext cx="764875" cy="11087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6A78C32-EAD1-CF4D-8D4D-3ED713488394}"/>
              </a:ext>
            </a:extLst>
          </p:cNvPr>
          <p:cNvSpPr/>
          <p:nvPr userDrawn="1"/>
        </p:nvSpPr>
        <p:spPr>
          <a:xfrm>
            <a:off x="7095776" y="868393"/>
            <a:ext cx="764875" cy="11087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975AFC2-FFEE-B448-82B3-F796630054D7}"/>
              </a:ext>
            </a:extLst>
          </p:cNvPr>
          <p:cNvSpPr/>
          <p:nvPr userDrawn="1"/>
        </p:nvSpPr>
        <p:spPr>
          <a:xfrm>
            <a:off x="8020350" y="868393"/>
            <a:ext cx="764875" cy="11087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552BC51-135E-7F40-8C24-3EBD34342048}"/>
              </a:ext>
            </a:extLst>
          </p:cNvPr>
          <p:cNvSpPr/>
          <p:nvPr userDrawn="1"/>
        </p:nvSpPr>
        <p:spPr>
          <a:xfrm>
            <a:off x="2472906" y="2921480"/>
            <a:ext cx="764875" cy="11087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D21F738-DEBE-CA4B-8A5F-572C201711C4}"/>
              </a:ext>
            </a:extLst>
          </p:cNvPr>
          <p:cNvSpPr/>
          <p:nvPr userDrawn="1"/>
        </p:nvSpPr>
        <p:spPr>
          <a:xfrm>
            <a:off x="4321419" y="2921480"/>
            <a:ext cx="764875" cy="11087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17B1818-6524-0D4B-8E60-FEC0D30E1724}"/>
              </a:ext>
            </a:extLst>
          </p:cNvPr>
          <p:cNvSpPr/>
          <p:nvPr userDrawn="1"/>
        </p:nvSpPr>
        <p:spPr>
          <a:xfrm>
            <a:off x="7093110" y="2921480"/>
            <a:ext cx="764875" cy="11087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EE6A27C4-A7BB-6F4A-904E-440AC342848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2475170" y="2054583"/>
            <a:ext cx="762609" cy="643647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7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err="1"/>
              <a:t>Subtitle</a:t>
            </a:r>
            <a:endParaRPr lang="fr-FR"/>
          </a:p>
          <a:p>
            <a:pPr lvl="0"/>
            <a:r>
              <a:rPr lang="fr-FR"/>
              <a:t>in Century</a:t>
            </a:r>
            <a:br>
              <a:rPr lang="fr-FR"/>
            </a:br>
            <a:r>
              <a:rPr lang="fr-FR"/>
              <a:t>Gothic Normal</a:t>
            </a:r>
            <a:br>
              <a:rPr lang="fr-FR"/>
            </a:br>
            <a:r>
              <a:rPr lang="fr-FR"/>
              <a:t>C.8 pt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2754FD1-A4B8-2D4B-9166-AA4B3EC996C4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3399744" y="2054583"/>
            <a:ext cx="762609" cy="643647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7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err="1"/>
              <a:t>Subtitle</a:t>
            </a:r>
            <a:endParaRPr lang="fr-FR"/>
          </a:p>
          <a:p>
            <a:pPr lvl="0"/>
            <a:r>
              <a:rPr lang="fr-FR"/>
              <a:t>in Century</a:t>
            </a:r>
            <a:br>
              <a:rPr lang="fr-FR"/>
            </a:br>
            <a:r>
              <a:rPr lang="fr-FR"/>
              <a:t>Gothic Normal</a:t>
            </a:r>
            <a:br>
              <a:rPr lang="fr-FR"/>
            </a:br>
            <a:r>
              <a:rPr lang="fr-FR"/>
              <a:t>C.8 pt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C4684C27-81F5-8F42-A218-BC4B2D3240A3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4324318" y="2054583"/>
            <a:ext cx="762609" cy="643647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7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err="1"/>
              <a:t>Subtitle</a:t>
            </a:r>
            <a:endParaRPr lang="fr-FR"/>
          </a:p>
          <a:p>
            <a:pPr lvl="0"/>
            <a:r>
              <a:rPr lang="fr-FR"/>
              <a:t>in Century</a:t>
            </a:r>
            <a:br>
              <a:rPr lang="fr-FR"/>
            </a:br>
            <a:r>
              <a:rPr lang="fr-FR"/>
              <a:t>Gothic Normal</a:t>
            </a:r>
            <a:br>
              <a:rPr lang="fr-FR"/>
            </a:br>
            <a:r>
              <a:rPr lang="fr-FR"/>
              <a:t>C.8 pt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BA35F653-1EB4-2444-8CFB-4BD62CF1A633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5248892" y="2054583"/>
            <a:ext cx="762609" cy="643647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7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err="1"/>
              <a:t>Subtitle</a:t>
            </a:r>
            <a:endParaRPr lang="fr-FR"/>
          </a:p>
          <a:p>
            <a:pPr lvl="0"/>
            <a:r>
              <a:rPr lang="fr-FR"/>
              <a:t>in Century</a:t>
            </a:r>
            <a:br>
              <a:rPr lang="fr-FR"/>
            </a:br>
            <a:r>
              <a:rPr lang="fr-FR"/>
              <a:t>Gothic Normal</a:t>
            </a:r>
            <a:br>
              <a:rPr lang="fr-FR"/>
            </a:br>
            <a:r>
              <a:rPr lang="fr-FR"/>
              <a:t>C.8 pt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F51E7CD6-92E5-1C42-B99C-AA607BA3C12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173466" y="2054583"/>
            <a:ext cx="762609" cy="643647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7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err="1"/>
              <a:t>Subtitle</a:t>
            </a:r>
            <a:endParaRPr lang="fr-FR"/>
          </a:p>
          <a:p>
            <a:pPr lvl="0"/>
            <a:r>
              <a:rPr lang="fr-FR"/>
              <a:t>in Century</a:t>
            </a:r>
            <a:br>
              <a:rPr lang="fr-FR"/>
            </a:br>
            <a:r>
              <a:rPr lang="fr-FR"/>
              <a:t>Gothic Normal</a:t>
            </a:r>
            <a:br>
              <a:rPr lang="fr-FR"/>
            </a:br>
            <a:r>
              <a:rPr lang="fr-FR"/>
              <a:t>C.8 pt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738E3158-EE75-4441-B13E-BE9D9C551421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7098040" y="2054583"/>
            <a:ext cx="762609" cy="643647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7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err="1"/>
              <a:t>Subtitle</a:t>
            </a:r>
            <a:endParaRPr lang="fr-FR"/>
          </a:p>
          <a:p>
            <a:pPr lvl="0"/>
            <a:r>
              <a:rPr lang="fr-FR"/>
              <a:t>in Century</a:t>
            </a:r>
            <a:br>
              <a:rPr lang="fr-FR"/>
            </a:br>
            <a:r>
              <a:rPr lang="fr-FR"/>
              <a:t>Gothic Normal</a:t>
            </a:r>
            <a:br>
              <a:rPr lang="fr-FR"/>
            </a:br>
            <a:r>
              <a:rPr lang="fr-FR"/>
              <a:t>C.8 pt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226AFDB1-06AE-4142-940A-1D3665EFCC89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022616" y="2054583"/>
            <a:ext cx="762609" cy="643647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7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err="1"/>
              <a:t>Subtitle</a:t>
            </a:r>
            <a:endParaRPr lang="fr-FR"/>
          </a:p>
          <a:p>
            <a:pPr lvl="0"/>
            <a:r>
              <a:rPr lang="fr-FR"/>
              <a:t>in Century</a:t>
            </a:r>
            <a:br>
              <a:rPr lang="fr-FR"/>
            </a:br>
            <a:r>
              <a:rPr lang="fr-FR"/>
              <a:t>Gothic Normal</a:t>
            </a:r>
            <a:br>
              <a:rPr lang="fr-FR"/>
            </a:br>
            <a:r>
              <a:rPr lang="fr-FR"/>
              <a:t>C.8 pt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2DB93EB8-438C-3946-8025-E5A7693BF2FC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2475170" y="4103721"/>
            <a:ext cx="762609" cy="573235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7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err="1"/>
              <a:t>Subtitle</a:t>
            </a:r>
            <a:endParaRPr lang="fr-FR"/>
          </a:p>
          <a:p>
            <a:pPr lvl="0"/>
            <a:r>
              <a:rPr lang="fr-FR"/>
              <a:t>in Century</a:t>
            </a:r>
            <a:br>
              <a:rPr lang="fr-FR"/>
            </a:br>
            <a:r>
              <a:rPr lang="fr-FR"/>
              <a:t>Gothic Normal</a:t>
            </a:r>
            <a:br>
              <a:rPr lang="fr-FR"/>
            </a:br>
            <a:r>
              <a:rPr lang="fr-FR"/>
              <a:t>C.8 pt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D68D1EE0-B930-3C44-849E-BD34F8A89024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4320963" y="4103721"/>
            <a:ext cx="762609" cy="573235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7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err="1"/>
              <a:t>Subtitle</a:t>
            </a:r>
            <a:endParaRPr lang="fr-FR"/>
          </a:p>
          <a:p>
            <a:pPr lvl="0"/>
            <a:r>
              <a:rPr lang="fr-FR"/>
              <a:t>in Century</a:t>
            </a:r>
            <a:br>
              <a:rPr lang="fr-FR"/>
            </a:br>
            <a:r>
              <a:rPr lang="fr-FR"/>
              <a:t>Gothic Normal</a:t>
            </a:r>
            <a:br>
              <a:rPr lang="fr-FR"/>
            </a:br>
            <a:r>
              <a:rPr lang="fr-FR"/>
              <a:t>C.8 pt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5AF6D989-970D-2140-8137-FCA82FA2ECC2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7095034" y="4103721"/>
            <a:ext cx="762609" cy="573235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7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err="1"/>
              <a:t>Subtitle</a:t>
            </a:r>
            <a:endParaRPr lang="fr-FR"/>
          </a:p>
          <a:p>
            <a:pPr lvl="0"/>
            <a:r>
              <a:rPr lang="fr-FR"/>
              <a:t>in Century</a:t>
            </a:r>
            <a:br>
              <a:rPr lang="fr-FR"/>
            </a:br>
            <a:r>
              <a:rPr lang="fr-FR"/>
              <a:t>Gothic Normal</a:t>
            </a:r>
            <a:br>
              <a:rPr lang="fr-FR"/>
            </a:br>
            <a:r>
              <a:rPr lang="fr-FR"/>
              <a:t>C.8 pt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D69A9B39-559D-4A4E-B61F-E061C02ADC36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2473509" y="518349"/>
            <a:ext cx="762609" cy="218795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900" b="1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1999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F5FB6747-5AC4-C04B-BCF3-C2426BCB7A06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3398360" y="518349"/>
            <a:ext cx="762609" cy="218795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900" b="1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2001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8A0BC85E-5DE7-EC48-A555-53F0E1B39DB2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4323211" y="518349"/>
            <a:ext cx="762609" cy="218795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900" b="1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2003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9BE44D37-6D5B-3049-A749-A1044C7975BE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5248062" y="518349"/>
            <a:ext cx="762609" cy="218795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900" b="1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2005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4DBD4B94-A237-7243-859D-3D4FD97256FC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6172913" y="518349"/>
            <a:ext cx="762609" cy="218795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900" b="1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2008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E28BD675-B72B-A24C-8BE0-F5437F692346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7097764" y="518349"/>
            <a:ext cx="762609" cy="218795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900" b="1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2010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FD8B2FC3-8783-BE43-8A4D-F4FA31352D05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8022616" y="518349"/>
            <a:ext cx="762609" cy="218795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900" b="1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2012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A2922B28-7377-3547-BC20-1498DBFC8F26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2475470" y="2577394"/>
            <a:ext cx="762609" cy="218795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900" b="1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2013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F981F690-5BC5-894F-8671-3377CF8D8ACF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4318637" y="2577394"/>
            <a:ext cx="768096" cy="218795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900" b="1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2016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56324D63-88AA-DF43-8CAD-3FC96E2F729D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7096634" y="2577394"/>
            <a:ext cx="762000" cy="218795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900" b="1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2018/2019</a:t>
            </a:r>
          </a:p>
        </p:txBody>
      </p:sp>
      <p:sp>
        <p:nvSpPr>
          <p:cNvPr id="76" name="Espace réservé pour une image  2">
            <a:extLst>
              <a:ext uri="{FF2B5EF4-FFF2-40B4-BE49-F238E27FC236}">
                <a16:creationId xmlns:a16="http://schemas.microsoft.com/office/drawing/2014/main" id="{E35FCD5B-D83E-2D44-964E-3A9F3336B820}"/>
              </a:ext>
            </a:extLst>
          </p:cNvPr>
          <p:cNvSpPr>
            <a:spLocks noGrp="1"/>
          </p:cNvSpPr>
          <p:nvPr>
            <p:ph type="pic" idx="64"/>
          </p:nvPr>
        </p:nvSpPr>
        <p:spPr>
          <a:xfrm>
            <a:off x="2472529" y="2931790"/>
            <a:ext cx="766800" cy="1105134"/>
          </a:xfrm>
        </p:spPr>
        <p:txBody>
          <a:bodyPr anchor="ctr" anchorCtr="0"/>
          <a:lstStyle>
            <a:lvl1pPr marL="0" indent="0" algn="ctr">
              <a:lnSpc>
                <a:spcPts val="1000"/>
              </a:lnSpc>
              <a:buNone/>
              <a:defRPr sz="800" b="0" i="0">
                <a:solidFill>
                  <a:schemeClr val="tx1"/>
                </a:solidFill>
                <a:latin typeface="Trenda" pitchFamily="2" charset="7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77" name="Espace réservé pour une image  2">
            <a:extLst>
              <a:ext uri="{FF2B5EF4-FFF2-40B4-BE49-F238E27FC236}">
                <a16:creationId xmlns:a16="http://schemas.microsoft.com/office/drawing/2014/main" id="{D6357261-1E30-1A42-9875-9290418CC672}"/>
              </a:ext>
            </a:extLst>
          </p:cNvPr>
          <p:cNvSpPr>
            <a:spLocks noGrp="1"/>
          </p:cNvSpPr>
          <p:nvPr>
            <p:ph type="pic" idx="65"/>
          </p:nvPr>
        </p:nvSpPr>
        <p:spPr>
          <a:xfrm>
            <a:off x="4316136" y="2931790"/>
            <a:ext cx="766800" cy="1105134"/>
          </a:xfrm>
        </p:spPr>
        <p:txBody>
          <a:bodyPr anchor="ctr" anchorCtr="0"/>
          <a:lstStyle>
            <a:lvl1pPr marL="0" indent="0" algn="ctr">
              <a:lnSpc>
                <a:spcPts val="1000"/>
              </a:lnSpc>
              <a:buNone/>
              <a:defRPr sz="800" b="0" i="0">
                <a:solidFill>
                  <a:schemeClr val="tx1"/>
                </a:solidFill>
                <a:latin typeface="Trenda" pitchFamily="2" charset="7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78" name="Espace réservé pour une image  2">
            <a:extLst>
              <a:ext uri="{FF2B5EF4-FFF2-40B4-BE49-F238E27FC236}">
                <a16:creationId xmlns:a16="http://schemas.microsoft.com/office/drawing/2014/main" id="{989B88C9-EA64-0340-A1BC-D4943F857A2A}"/>
              </a:ext>
            </a:extLst>
          </p:cNvPr>
          <p:cNvSpPr>
            <a:spLocks noGrp="1"/>
          </p:cNvSpPr>
          <p:nvPr>
            <p:ph type="pic" idx="66"/>
          </p:nvPr>
        </p:nvSpPr>
        <p:spPr>
          <a:xfrm>
            <a:off x="7086928" y="2931790"/>
            <a:ext cx="766800" cy="1105134"/>
          </a:xfrm>
        </p:spPr>
        <p:txBody>
          <a:bodyPr anchor="ctr" anchorCtr="0"/>
          <a:lstStyle>
            <a:lvl1pPr marL="0" indent="0" algn="ctr">
              <a:lnSpc>
                <a:spcPts val="1000"/>
              </a:lnSpc>
              <a:buNone/>
              <a:defRPr sz="800" b="0" i="0">
                <a:solidFill>
                  <a:schemeClr val="tx1"/>
                </a:solidFill>
                <a:latin typeface="Trenda" pitchFamily="2" charset="7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64" name="Footer Placeholder 5">
            <a:extLst>
              <a:ext uri="{FF2B5EF4-FFF2-40B4-BE49-F238E27FC236}">
                <a16:creationId xmlns:a16="http://schemas.microsoft.com/office/drawing/2014/main" id="{24E4615C-C246-1846-9D32-312684739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1950" y="4722361"/>
            <a:ext cx="1647205" cy="17722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">
                <a:solidFill>
                  <a:schemeClr val="bg1"/>
                </a:solidFill>
              </a:defRPr>
            </a:lvl1pPr>
          </a:lstStyle>
          <a:p>
            <a:r>
              <a:rPr lang="fr-FR"/>
              <a:t>PRESENTATION TITLE </a:t>
            </a:r>
          </a:p>
        </p:txBody>
      </p:sp>
      <p:sp>
        <p:nvSpPr>
          <p:cNvPr id="66" name="Content Placeholder 3">
            <a:extLst>
              <a:ext uri="{FF2B5EF4-FFF2-40B4-BE49-F238E27FC236}">
                <a16:creationId xmlns:a16="http://schemas.microsoft.com/office/drawing/2014/main" id="{B05313B6-8B53-4349-AAA7-3172D0D6ED7F}"/>
              </a:ext>
            </a:extLst>
          </p:cNvPr>
          <p:cNvSpPr>
            <a:spLocks noGrp="1"/>
          </p:cNvSpPr>
          <p:nvPr>
            <p:ph sz="half" idx="67" hasCustomPrompt="1"/>
          </p:nvPr>
        </p:nvSpPr>
        <p:spPr>
          <a:xfrm>
            <a:off x="358775" y="413243"/>
            <a:ext cx="1645200" cy="934545"/>
          </a:xfrm>
        </p:spPr>
        <p:txBody>
          <a:bodyPr/>
          <a:lstStyle>
            <a:lvl1pPr>
              <a:lnSpc>
                <a:spcPts val="1500"/>
              </a:lnSpc>
              <a:defRPr sz="1400" b="1" i="0" cap="all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lnSpc>
                <a:spcPts val="1500"/>
              </a:lnSpc>
              <a:defRPr sz="1400" b="0" i="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400"/>
              </a:lnSpc>
              <a:spcBef>
                <a:spcPts val="0"/>
              </a:spcBef>
              <a:buClr>
                <a:schemeClr val="accent2"/>
              </a:buClr>
              <a:buSzPct val="110000"/>
              <a:buFontTx/>
              <a:buNone/>
              <a:defRPr sz="1400" b="0" i="0">
                <a:solidFill>
                  <a:schemeClr val="tx1"/>
                </a:solidFill>
                <a:latin typeface="Trenda Light" pitchFamily="2" charset="77"/>
              </a:defRPr>
            </a:lvl3pPr>
            <a:lvl4pPr>
              <a:lnSpc>
                <a:spcPts val="1300"/>
              </a:lnSpc>
              <a:spcBef>
                <a:spcPts val="0"/>
              </a:spcBef>
              <a:buClr>
                <a:schemeClr val="accent2"/>
              </a:buClr>
              <a:defRPr sz="1000" b="1" i="0">
                <a:solidFill>
                  <a:schemeClr val="tx1"/>
                </a:solidFill>
                <a:latin typeface="Trenda" pitchFamily="2" charset="77"/>
              </a:defRPr>
            </a:lvl4pPr>
            <a:lvl5pPr>
              <a:lnSpc>
                <a:spcPct val="100000"/>
              </a:lnSpc>
              <a:defRPr sz="700" b="0" i="0">
                <a:solidFill>
                  <a:schemeClr val="tx1"/>
                </a:solidFill>
                <a:latin typeface="Trenda Regular It" pitchFamily="2" charset="77"/>
              </a:defRPr>
            </a:lvl5pPr>
            <a:lvl6pPr>
              <a:lnSpc>
                <a:spcPts val="1200"/>
              </a:lnSpc>
              <a:spcBef>
                <a:spcPts val="0"/>
              </a:spcBef>
              <a:defRPr sz="900"/>
            </a:lvl6pPr>
          </a:lstStyle>
          <a:p>
            <a:pPr lvl="0"/>
            <a:r>
              <a:rPr lang="fr-FR"/>
              <a:t>SLIDE TITLE</a:t>
            </a:r>
          </a:p>
          <a:p>
            <a:pPr lvl="1"/>
            <a:r>
              <a:rPr lang="fr-FR"/>
              <a:t>SUBTITLE </a:t>
            </a:r>
          </a:p>
          <a:p>
            <a:pPr lvl="1"/>
            <a:r>
              <a:rPr lang="fr-FR"/>
              <a:t>OF CHAPTER</a:t>
            </a:r>
          </a:p>
        </p:txBody>
      </p:sp>
      <p:pic>
        <p:nvPicPr>
          <p:cNvPr id="83" name="Image 82">
            <a:extLst>
              <a:ext uri="{FF2B5EF4-FFF2-40B4-BE49-F238E27FC236}">
                <a16:creationId xmlns:a16="http://schemas.microsoft.com/office/drawing/2014/main" id="{84356BE8-75D9-644E-94CC-C35969E298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4" y="4559058"/>
            <a:ext cx="638176" cy="141817"/>
          </a:xfrm>
          <a:prstGeom prst="rect">
            <a:avLst/>
          </a:prstGeom>
        </p:spPr>
      </p:pic>
      <p:sp>
        <p:nvSpPr>
          <p:cNvPr id="84" name="Espace réservé pour une image  2">
            <a:extLst>
              <a:ext uri="{FF2B5EF4-FFF2-40B4-BE49-F238E27FC236}">
                <a16:creationId xmlns:a16="http://schemas.microsoft.com/office/drawing/2014/main" id="{0B1DF412-10AF-D346-9DB6-04AC25B45C8E}"/>
              </a:ext>
            </a:extLst>
          </p:cNvPr>
          <p:cNvSpPr>
            <a:spLocks noGrp="1"/>
          </p:cNvSpPr>
          <p:nvPr>
            <p:ph type="pic" idx="48"/>
          </p:nvPr>
        </p:nvSpPr>
        <p:spPr>
          <a:xfrm>
            <a:off x="2472529" y="886046"/>
            <a:ext cx="766800" cy="1105134"/>
          </a:xfrm>
        </p:spPr>
        <p:txBody>
          <a:bodyPr anchor="ctr" anchorCtr="0"/>
          <a:lstStyle>
            <a:lvl1pPr marL="0" indent="0" algn="ctr">
              <a:lnSpc>
                <a:spcPts val="1000"/>
              </a:lnSpc>
              <a:buNone/>
              <a:defRPr sz="800" b="0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5" name="Espace réservé pour une image  2">
            <a:extLst>
              <a:ext uri="{FF2B5EF4-FFF2-40B4-BE49-F238E27FC236}">
                <a16:creationId xmlns:a16="http://schemas.microsoft.com/office/drawing/2014/main" id="{935064DB-E611-8B4B-A530-F3397FEBA110}"/>
              </a:ext>
            </a:extLst>
          </p:cNvPr>
          <p:cNvSpPr>
            <a:spLocks noGrp="1"/>
          </p:cNvSpPr>
          <p:nvPr>
            <p:ph type="pic" idx="58"/>
          </p:nvPr>
        </p:nvSpPr>
        <p:spPr>
          <a:xfrm>
            <a:off x="3396845" y="886046"/>
            <a:ext cx="766800" cy="1105134"/>
          </a:xfrm>
        </p:spPr>
        <p:txBody>
          <a:bodyPr anchor="ctr" anchorCtr="0"/>
          <a:lstStyle>
            <a:lvl1pPr marL="0" indent="0" algn="ctr">
              <a:lnSpc>
                <a:spcPts val="1000"/>
              </a:lnSpc>
              <a:buNone/>
              <a:defRPr sz="800" b="0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6" name="Espace réservé pour une image  2">
            <a:extLst>
              <a:ext uri="{FF2B5EF4-FFF2-40B4-BE49-F238E27FC236}">
                <a16:creationId xmlns:a16="http://schemas.microsoft.com/office/drawing/2014/main" id="{4603C8EF-025C-6C4E-AAA0-A4616E0136A1}"/>
              </a:ext>
            </a:extLst>
          </p:cNvPr>
          <p:cNvSpPr>
            <a:spLocks noGrp="1"/>
          </p:cNvSpPr>
          <p:nvPr>
            <p:ph type="pic" idx="59"/>
          </p:nvPr>
        </p:nvSpPr>
        <p:spPr>
          <a:xfrm>
            <a:off x="4321161" y="886046"/>
            <a:ext cx="766800" cy="1105134"/>
          </a:xfrm>
        </p:spPr>
        <p:txBody>
          <a:bodyPr anchor="ctr" anchorCtr="0"/>
          <a:lstStyle>
            <a:lvl1pPr marL="0" indent="0" algn="ctr">
              <a:lnSpc>
                <a:spcPts val="1000"/>
              </a:lnSpc>
              <a:buNone/>
              <a:defRPr sz="800" b="0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7" name="Espace réservé pour une image  2">
            <a:extLst>
              <a:ext uri="{FF2B5EF4-FFF2-40B4-BE49-F238E27FC236}">
                <a16:creationId xmlns:a16="http://schemas.microsoft.com/office/drawing/2014/main" id="{113488E4-2BCD-F440-A388-5820C227150A}"/>
              </a:ext>
            </a:extLst>
          </p:cNvPr>
          <p:cNvSpPr>
            <a:spLocks noGrp="1"/>
          </p:cNvSpPr>
          <p:nvPr>
            <p:ph type="pic" idx="60"/>
          </p:nvPr>
        </p:nvSpPr>
        <p:spPr>
          <a:xfrm>
            <a:off x="5245477" y="886046"/>
            <a:ext cx="766800" cy="1105134"/>
          </a:xfrm>
        </p:spPr>
        <p:txBody>
          <a:bodyPr anchor="ctr" anchorCtr="0"/>
          <a:lstStyle>
            <a:lvl1pPr marL="0" indent="0" algn="ctr">
              <a:lnSpc>
                <a:spcPts val="1000"/>
              </a:lnSpc>
              <a:buNone/>
              <a:defRPr sz="800" b="0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8" name="Espace réservé pour une image  2">
            <a:extLst>
              <a:ext uri="{FF2B5EF4-FFF2-40B4-BE49-F238E27FC236}">
                <a16:creationId xmlns:a16="http://schemas.microsoft.com/office/drawing/2014/main" id="{E3D5B27A-9F81-F242-A147-4EB223C366AA}"/>
              </a:ext>
            </a:extLst>
          </p:cNvPr>
          <p:cNvSpPr>
            <a:spLocks noGrp="1"/>
          </p:cNvSpPr>
          <p:nvPr>
            <p:ph type="pic" idx="61"/>
          </p:nvPr>
        </p:nvSpPr>
        <p:spPr>
          <a:xfrm>
            <a:off x="6169793" y="886046"/>
            <a:ext cx="766800" cy="1105134"/>
          </a:xfrm>
        </p:spPr>
        <p:txBody>
          <a:bodyPr anchor="ctr" anchorCtr="0"/>
          <a:lstStyle>
            <a:lvl1pPr marL="0" indent="0" algn="ctr">
              <a:lnSpc>
                <a:spcPts val="1000"/>
              </a:lnSpc>
              <a:buNone/>
              <a:defRPr sz="800" b="0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9" name="Espace réservé pour une image  2">
            <a:extLst>
              <a:ext uri="{FF2B5EF4-FFF2-40B4-BE49-F238E27FC236}">
                <a16:creationId xmlns:a16="http://schemas.microsoft.com/office/drawing/2014/main" id="{4AF88096-23EE-5448-BF1F-86AFD4E31C05}"/>
              </a:ext>
            </a:extLst>
          </p:cNvPr>
          <p:cNvSpPr>
            <a:spLocks noGrp="1"/>
          </p:cNvSpPr>
          <p:nvPr>
            <p:ph type="pic" idx="62"/>
          </p:nvPr>
        </p:nvSpPr>
        <p:spPr>
          <a:xfrm>
            <a:off x="7094109" y="886046"/>
            <a:ext cx="766800" cy="1105134"/>
          </a:xfrm>
        </p:spPr>
        <p:txBody>
          <a:bodyPr anchor="ctr" anchorCtr="0"/>
          <a:lstStyle>
            <a:lvl1pPr marL="0" indent="0" algn="ctr">
              <a:lnSpc>
                <a:spcPts val="1000"/>
              </a:lnSpc>
              <a:buNone/>
              <a:defRPr sz="800" b="0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90" name="Espace réservé pour une image  2">
            <a:extLst>
              <a:ext uri="{FF2B5EF4-FFF2-40B4-BE49-F238E27FC236}">
                <a16:creationId xmlns:a16="http://schemas.microsoft.com/office/drawing/2014/main" id="{B730860C-19DF-A144-A025-53B30D7814AD}"/>
              </a:ext>
            </a:extLst>
          </p:cNvPr>
          <p:cNvSpPr>
            <a:spLocks noGrp="1"/>
          </p:cNvSpPr>
          <p:nvPr>
            <p:ph type="pic" idx="63"/>
          </p:nvPr>
        </p:nvSpPr>
        <p:spPr>
          <a:xfrm>
            <a:off x="8018425" y="886046"/>
            <a:ext cx="766800" cy="1105134"/>
          </a:xfrm>
        </p:spPr>
        <p:txBody>
          <a:bodyPr anchor="ctr" anchorCtr="0"/>
          <a:lstStyle>
            <a:lvl1pPr marL="0" indent="0" algn="ctr">
              <a:lnSpc>
                <a:spcPts val="1000"/>
              </a:lnSpc>
              <a:buNone/>
              <a:defRPr sz="800" b="0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40537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2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000CFDBD-4895-B94B-B3FB-40FF3EE171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6363" y="-37387"/>
            <a:ext cx="5882466" cy="403233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CA5F8D7-0C88-0F44-AC16-BCE6DA37EDA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19225" y="986763"/>
            <a:ext cx="3471820" cy="2163102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3200" b="0" i="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r>
              <a:rPr lang="fr-FR" err="1"/>
              <a:t>Title</a:t>
            </a:r>
            <a:r>
              <a:rPr lang="fr-FR"/>
              <a:t> in Georgia</a:t>
            </a:r>
            <a:br>
              <a:rPr lang="fr-FR"/>
            </a:br>
            <a:r>
              <a:rPr lang="fr-FR"/>
              <a:t>Normal C.32 pt</a:t>
            </a:r>
            <a:br>
              <a:rPr lang="fr-FR"/>
            </a:br>
            <a:r>
              <a:rPr lang="fr-FR"/>
              <a:t>on 3 or more </a:t>
            </a:r>
            <a:r>
              <a:rPr lang="fr-FR" err="1"/>
              <a:t>lines</a:t>
            </a:r>
            <a:endParaRPr lang="en-US"/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D30A32CA-85D6-41AD-A631-CFD96C10150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5152" y="4661012"/>
            <a:ext cx="1013696" cy="220204"/>
          </a:xfrm>
          <a:prstGeom prst="rect">
            <a:avLst/>
          </a:prstGeom>
        </p:spPr>
      </p:pic>
      <p:pic>
        <p:nvPicPr>
          <p:cNvPr id="3" name="Picture 2" descr="A person with his mouth open&#10;&#10;Description automatically generated with low confidence">
            <a:extLst>
              <a:ext uri="{FF2B5EF4-FFF2-40B4-BE49-F238E27FC236}">
                <a16:creationId xmlns:a16="http://schemas.microsoft.com/office/drawing/2014/main" id="{5E37D185-EB74-40D1-BD45-DA90050C65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247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0842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11">
          <p15:clr>
            <a:srgbClr val="FBAE40"/>
          </p15:clr>
        </p15:guide>
        <p15:guide id="2" pos="2449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Deux contenus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Image 85">
            <a:extLst>
              <a:ext uri="{FF2B5EF4-FFF2-40B4-BE49-F238E27FC236}">
                <a16:creationId xmlns:a16="http://schemas.microsoft.com/office/drawing/2014/main" id="{2AE7B70C-6992-7543-BDB0-BB76CE074B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51405" y="0"/>
            <a:ext cx="5391425" cy="51435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C58E995-EB53-9349-8032-2E4630C1CE46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BBDDF97C-84EB-064A-B6A3-870945599D94}"/>
              </a:ext>
            </a:extLst>
          </p:cNvPr>
          <p:cNvSpPr txBox="1">
            <a:spLocks/>
          </p:cNvSpPr>
          <p:nvPr userDrawn="1"/>
        </p:nvSpPr>
        <p:spPr>
          <a:xfrm>
            <a:off x="6429469" y="1977156"/>
            <a:ext cx="922418" cy="10278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i="0" kern="1200">
                <a:solidFill>
                  <a:schemeClr val="tx1"/>
                </a:solidFill>
                <a:latin typeface="Trenda" pitchFamily="2" charset="77"/>
                <a:ea typeface="+mj-ea"/>
                <a:cs typeface="+mj-cs"/>
              </a:defRPr>
            </a:lvl1pPr>
          </a:lstStyle>
          <a:p>
            <a:pPr algn="l"/>
            <a:endParaRPr lang="fr-FR" sz="8400">
              <a:solidFill>
                <a:schemeClr val="bg1"/>
              </a:solidFill>
              <a:latin typeface="Halesworth eText Medium" panose="02020802070300020303" pitchFamily="18" charset="77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C4684C27-81F5-8F42-A218-BC4B2D3240A3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4427562" y="1993031"/>
            <a:ext cx="682158" cy="223119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600" b="0" i="0" spc="50" baseline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NORTH</a:t>
            </a:r>
            <a:br>
              <a:rPr lang="fr-FR"/>
            </a:br>
            <a:r>
              <a:rPr lang="fr-FR"/>
              <a:t>AMERICA</a:t>
            </a:r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8A89CCC2-8870-3042-88E0-AA3D5650637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8775" y="1401064"/>
            <a:ext cx="1720800" cy="2950045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>
            <a:lvl1pPr algn="l">
              <a:lnSpc>
                <a:spcPts val="1800"/>
              </a:lnSpc>
              <a:spcBef>
                <a:spcPts val="0"/>
              </a:spcBef>
              <a:defRPr sz="1600">
                <a:ln>
                  <a:noFill/>
                </a:ln>
              </a:defRPr>
            </a:lvl1pPr>
            <a:lvl3pPr>
              <a:defRPr sz="3600" b="1" i="0">
                <a:solidFill>
                  <a:schemeClr val="accent2"/>
                </a:solidFill>
                <a:latin typeface="Trenda Black" pitchFamily="2" charset="77"/>
              </a:defRPr>
            </a:lvl3pPr>
            <a:lvl4pPr marL="0" indent="0">
              <a:buFontTx/>
              <a:buNone/>
              <a:defRPr sz="3000" b="1" i="0">
                <a:solidFill>
                  <a:schemeClr val="accent2"/>
                </a:solidFill>
                <a:latin typeface="Trenda Black" pitchFamily="2" charset="77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>
              <a:buFontTx/>
              <a:buNone/>
              <a:defRPr/>
            </a:lvl6pPr>
          </a:lstStyle>
          <a:p>
            <a:pPr lvl="0"/>
            <a:r>
              <a:rPr lang="fr-FR"/>
              <a:t>Change the</a:t>
            </a:r>
            <a:br>
              <a:rPr lang="fr-FR"/>
            </a:br>
            <a:r>
              <a:rPr lang="fr-FR"/>
              <a:t>font style</a:t>
            </a:r>
          </a:p>
          <a:p>
            <a:pPr lvl="4"/>
            <a:br>
              <a:rPr lang="fr-FR"/>
            </a:br>
            <a:r>
              <a:rPr lang="fr-FR"/>
              <a:t>Body </a:t>
            </a:r>
            <a:r>
              <a:rPr lang="fr-FR" err="1"/>
              <a:t>text</a:t>
            </a:r>
            <a:r>
              <a:rPr lang="fr-FR"/>
              <a:t> in Century Gothic Normal C.8 pt</a:t>
            </a:r>
          </a:p>
          <a:p>
            <a:pPr lvl="4"/>
            <a:endParaRPr lang="fr-FR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56711ABF-B289-B940-B59B-247B25CAA242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5205437" y="1993031"/>
            <a:ext cx="682158" cy="223119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600" b="0" i="0" spc="50" baseline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LATIN</a:t>
            </a:r>
            <a:br>
              <a:rPr lang="fr-FR"/>
            </a:br>
            <a:r>
              <a:rPr lang="fr-FR"/>
              <a:t>AMERICA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630AEAC3-B909-6948-8B0D-B843C76136FC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5887595" y="1993031"/>
            <a:ext cx="682158" cy="223119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600" b="0" i="0" spc="50" baseline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WESTERN</a:t>
            </a:r>
            <a:br>
              <a:rPr lang="fr-FR"/>
            </a:br>
            <a:r>
              <a:rPr lang="fr-FR"/>
              <a:t>EUROPE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AECB46B7-7092-EC46-B3D9-52DEB9E9D6E9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6601597" y="1993031"/>
            <a:ext cx="510030" cy="356469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600" b="0" i="0" spc="50" baseline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AFRICA</a:t>
            </a:r>
            <a:br>
              <a:rPr lang="fr-FR"/>
            </a:br>
            <a:r>
              <a:rPr lang="fr-FR"/>
              <a:t>MIDDLE</a:t>
            </a:r>
            <a:br>
              <a:rPr lang="fr-FR"/>
            </a:br>
            <a:r>
              <a:rPr lang="fr-FR"/>
              <a:t>EAST</a:t>
            </a:r>
          </a:p>
        </p:txBody>
      </p:sp>
      <p:sp>
        <p:nvSpPr>
          <p:cNvPr id="66" name="Text Placeholder 2">
            <a:extLst>
              <a:ext uri="{FF2B5EF4-FFF2-40B4-BE49-F238E27FC236}">
                <a16:creationId xmlns:a16="http://schemas.microsoft.com/office/drawing/2014/main" id="{1EC6BADC-1178-AC45-94A8-50CFE6C8C0DF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7138172" y="1993031"/>
            <a:ext cx="510030" cy="356469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600" b="0" i="0" spc="50" baseline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EASTERN</a:t>
            </a:r>
          </a:p>
          <a:p>
            <a:pPr lvl="0"/>
            <a:r>
              <a:rPr lang="fr-FR"/>
              <a:t>EUROPE</a:t>
            </a:r>
          </a:p>
        </p:txBody>
      </p:sp>
      <p:sp>
        <p:nvSpPr>
          <p:cNvPr id="77" name="Text Placeholder 2">
            <a:extLst>
              <a:ext uri="{FF2B5EF4-FFF2-40B4-BE49-F238E27FC236}">
                <a16:creationId xmlns:a16="http://schemas.microsoft.com/office/drawing/2014/main" id="{D2DA7674-C07D-5341-B2B6-C993924462B6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7878545" y="1993032"/>
            <a:ext cx="510030" cy="200894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600" b="0" i="0" spc="50" baseline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ASIA</a:t>
            </a:r>
            <a:br>
              <a:rPr lang="fr-FR"/>
            </a:br>
            <a:r>
              <a:rPr lang="fr-FR"/>
              <a:t>PACIFIC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05A1E68D-D9D2-0948-B0E5-2E00AB64FD36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4427562" y="2694553"/>
            <a:ext cx="682158" cy="115169"/>
          </a:xfrm>
        </p:spPr>
        <p:txBody>
          <a:bodyPr anchor="ctr" anchorCtr="0">
            <a:no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800" b="1" i="0" spc="50" baseline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25%</a:t>
            </a:r>
          </a:p>
        </p:txBody>
      </p:sp>
      <p:sp>
        <p:nvSpPr>
          <p:cNvPr id="79" name="Text Placeholder 2">
            <a:extLst>
              <a:ext uri="{FF2B5EF4-FFF2-40B4-BE49-F238E27FC236}">
                <a16:creationId xmlns:a16="http://schemas.microsoft.com/office/drawing/2014/main" id="{BEBF7A3F-E5FA-5545-8143-2D3DFFDAEDDE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5350156" y="2694553"/>
            <a:ext cx="390834" cy="115169"/>
          </a:xfrm>
        </p:spPr>
        <p:txBody>
          <a:bodyPr anchor="ctr" anchorCtr="0">
            <a:no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800" b="1" i="0" spc="50" baseline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9%</a:t>
            </a:r>
          </a:p>
        </p:txBody>
      </p:sp>
      <p:sp>
        <p:nvSpPr>
          <p:cNvPr id="80" name="Text Placeholder 2">
            <a:extLst>
              <a:ext uri="{FF2B5EF4-FFF2-40B4-BE49-F238E27FC236}">
                <a16:creationId xmlns:a16="http://schemas.microsoft.com/office/drawing/2014/main" id="{0D33BEA2-9119-864A-8427-ACAABCA5BA0A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5997856" y="2694553"/>
            <a:ext cx="449262" cy="115169"/>
          </a:xfrm>
        </p:spPr>
        <p:txBody>
          <a:bodyPr anchor="ctr" anchorCtr="0">
            <a:no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800" b="1" i="0" spc="50" baseline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18%</a:t>
            </a:r>
          </a:p>
        </p:txBody>
      </p:sp>
      <p:sp>
        <p:nvSpPr>
          <p:cNvPr id="81" name="Text Placeholder 2">
            <a:extLst>
              <a:ext uri="{FF2B5EF4-FFF2-40B4-BE49-F238E27FC236}">
                <a16:creationId xmlns:a16="http://schemas.microsoft.com/office/drawing/2014/main" id="{45F2945C-7D55-6343-9E6B-1BD779544C53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6747463" y="2694553"/>
            <a:ext cx="231351" cy="115169"/>
          </a:xfrm>
        </p:spPr>
        <p:txBody>
          <a:bodyPr anchor="ctr" anchorCtr="0">
            <a:no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800" b="1" i="0" spc="50" baseline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3%</a:t>
            </a:r>
          </a:p>
        </p:txBody>
      </p:sp>
      <p:sp>
        <p:nvSpPr>
          <p:cNvPr id="82" name="Text Placeholder 2">
            <a:extLst>
              <a:ext uri="{FF2B5EF4-FFF2-40B4-BE49-F238E27FC236}">
                <a16:creationId xmlns:a16="http://schemas.microsoft.com/office/drawing/2014/main" id="{A6CD0F60-66A1-0844-82BB-B717C0ED99D3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7251981" y="2694553"/>
            <a:ext cx="278367" cy="115169"/>
          </a:xfrm>
        </p:spPr>
        <p:txBody>
          <a:bodyPr anchor="ctr" anchorCtr="0">
            <a:no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800" b="1" i="0" spc="50" baseline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6%</a:t>
            </a:r>
          </a:p>
        </p:txBody>
      </p:sp>
      <p:sp>
        <p:nvSpPr>
          <p:cNvPr id="83" name="Text Placeholder 2">
            <a:extLst>
              <a:ext uri="{FF2B5EF4-FFF2-40B4-BE49-F238E27FC236}">
                <a16:creationId xmlns:a16="http://schemas.microsoft.com/office/drawing/2014/main" id="{ADABEBB9-3456-6A4A-A411-4FA50F9AE869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7742170" y="2694553"/>
            <a:ext cx="783265" cy="115169"/>
          </a:xfrm>
        </p:spPr>
        <p:txBody>
          <a:bodyPr anchor="ctr" anchorCtr="0">
            <a:no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800" b="1" i="0" spc="50" baseline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25%</a:t>
            </a:r>
          </a:p>
        </p:txBody>
      </p:sp>
      <p:sp>
        <p:nvSpPr>
          <p:cNvPr id="84" name="Text Placeholder 2">
            <a:extLst>
              <a:ext uri="{FF2B5EF4-FFF2-40B4-BE49-F238E27FC236}">
                <a16:creationId xmlns:a16="http://schemas.microsoft.com/office/drawing/2014/main" id="{73071829-092E-8649-80A3-F67E92E397C6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5706512" y="917979"/>
            <a:ext cx="1426011" cy="202981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800" b="0" i="0" spc="50" baseline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GEOGRAPHIC ZONES</a:t>
            </a:r>
          </a:p>
        </p:txBody>
      </p:sp>
      <p:sp>
        <p:nvSpPr>
          <p:cNvPr id="85" name="Text Placeholder 2">
            <a:extLst>
              <a:ext uri="{FF2B5EF4-FFF2-40B4-BE49-F238E27FC236}">
                <a16:creationId xmlns:a16="http://schemas.microsoft.com/office/drawing/2014/main" id="{8BAF0607-4948-C64C-AD70-7A6D2ED75C42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2269285" y="917979"/>
            <a:ext cx="1487224" cy="202981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800" b="1" i="0" spc="50" baseline="0" smtClean="0">
                <a:solidFill>
                  <a:schemeClr val="bg1"/>
                </a:solidFill>
                <a:effectLst/>
                <a:latin typeface="Trenda Semibold" pitchFamily="2" charset="77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GEOGRAPHIC ZONES</a:t>
            </a:r>
          </a:p>
        </p:txBody>
      </p:sp>
      <p:sp>
        <p:nvSpPr>
          <p:cNvPr id="97" name="Espace réservé pour une image  2">
            <a:extLst>
              <a:ext uri="{FF2B5EF4-FFF2-40B4-BE49-F238E27FC236}">
                <a16:creationId xmlns:a16="http://schemas.microsoft.com/office/drawing/2014/main" id="{63622C2C-868A-F54F-86D9-0701A97429E0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2271426" y="1425385"/>
            <a:ext cx="1487224" cy="1257760"/>
          </a:xfrm>
        </p:spPr>
        <p:txBody>
          <a:bodyPr anchor="ctr" anchorCtr="0"/>
          <a:lstStyle>
            <a:lvl1pPr marL="0" indent="0" algn="ctr">
              <a:buNone/>
              <a:defRPr sz="800" b="0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01" name="Text Placeholder 2">
            <a:extLst>
              <a:ext uri="{FF2B5EF4-FFF2-40B4-BE49-F238E27FC236}">
                <a16:creationId xmlns:a16="http://schemas.microsoft.com/office/drawing/2014/main" id="{54AFB279-2F5D-1A44-8DAE-FA5071264551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2677298" y="2913476"/>
            <a:ext cx="291438" cy="115169"/>
          </a:xfrm>
        </p:spPr>
        <p:txBody>
          <a:bodyPr anchor="ctr" anchorCtr="0">
            <a:noAutofit/>
          </a:bodyPr>
          <a:lstStyle>
            <a:lvl1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900" b="1" i="0" spc="50" baseline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01%</a:t>
            </a:r>
          </a:p>
        </p:txBody>
      </p:sp>
      <p:sp>
        <p:nvSpPr>
          <p:cNvPr id="102" name="Text Placeholder 2">
            <a:extLst>
              <a:ext uri="{FF2B5EF4-FFF2-40B4-BE49-F238E27FC236}">
                <a16:creationId xmlns:a16="http://schemas.microsoft.com/office/drawing/2014/main" id="{6B007D42-4FFF-E04D-8490-2F1CAC489C00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3064359" y="2947555"/>
            <a:ext cx="579543" cy="115169"/>
          </a:xfrm>
        </p:spPr>
        <p:txBody>
          <a:bodyPr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500" b="0" i="0" spc="50" baseline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TITLE</a:t>
            </a:r>
          </a:p>
        </p:txBody>
      </p:sp>
      <p:sp>
        <p:nvSpPr>
          <p:cNvPr id="106" name="Text Placeholder 2">
            <a:extLst>
              <a:ext uri="{FF2B5EF4-FFF2-40B4-BE49-F238E27FC236}">
                <a16:creationId xmlns:a16="http://schemas.microsoft.com/office/drawing/2014/main" id="{825BC703-A9FA-B84F-B81A-6C78D724C1CE}"/>
              </a:ext>
            </a:extLst>
          </p:cNvPr>
          <p:cNvSpPr>
            <a:spLocks noGrp="1"/>
          </p:cNvSpPr>
          <p:nvPr>
            <p:ph type="body" idx="53" hasCustomPrompt="1"/>
          </p:nvPr>
        </p:nvSpPr>
        <p:spPr>
          <a:xfrm>
            <a:off x="2677298" y="3164301"/>
            <a:ext cx="291438" cy="115169"/>
          </a:xfrm>
        </p:spPr>
        <p:txBody>
          <a:bodyPr anchor="ctr" anchorCtr="0">
            <a:noAutofit/>
          </a:bodyPr>
          <a:lstStyle>
            <a:lvl1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900" b="1" i="0" spc="50" baseline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00%</a:t>
            </a:r>
          </a:p>
        </p:txBody>
      </p:sp>
      <p:sp>
        <p:nvSpPr>
          <p:cNvPr id="107" name="Text Placeholder 2">
            <a:extLst>
              <a:ext uri="{FF2B5EF4-FFF2-40B4-BE49-F238E27FC236}">
                <a16:creationId xmlns:a16="http://schemas.microsoft.com/office/drawing/2014/main" id="{8C4E2325-FF49-1A49-BE63-AEF30695C8D0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3064359" y="3197842"/>
            <a:ext cx="579543" cy="115169"/>
          </a:xfrm>
        </p:spPr>
        <p:txBody>
          <a:bodyPr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500" b="0" i="0" spc="50" baseline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TITLE</a:t>
            </a:r>
          </a:p>
        </p:txBody>
      </p:sp>
      <p:sp>
        <p:nvSpPr>
          <p:cNvPr id="108" name="Text Placeholder 2">
            <a:extLst>
              <a:ext uri="{FF2B5EF4-FFF2-40B4-BE49-F238E27FC236}">
                <a16:creationId xmlns:a16="http://schemas.microsoft.com/office/drawing/2014/main" id="{9B10AED4-D2F0-A143-8401-F85519D68518}"/>
              </a:ext>
            </a:extLst>
          </p:cNvPr>
          <p:cNvSpPr>
            <a:spLocks noGrp="1"/>
          </p:cNvSpPr>
          <p:nvPr>
            <p:ph type="body" idx="55" hasCustomPrompt="1"/>
          </p:nvPr>
        </p:nvSpPr>
        <p:spPr>
          <a:xfrm>
            <a:off x="2677298" y="3411951"/>
            <a:ext cx="291438" cy="115169"/>
          </a:xfrm>
        </p:spPr>
        <p:txBody>
          <a:bodyPr anchor="ctr" anchorCtr="0">
            <a:noAutofit/>
          </a:bodyPr>
          <a:lstStyle>
            <a:lvl1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900" b="1" i="0" spc="50" baseline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00%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B4FB4E40-8FCF-1D4C-A762-E5D0056CD5CC}"/>
              </a:ext>
            </a:extLst>
          </p:cNvPr>
          <p:cNvSpPr>
            <a:spLocks noGrp="1"/>
          </p:cNvSpPr>
          <p:nvPr>
            <p:ph type="body" idx="56" hasCustomPrompt="1"/>
          </p:nvPr>
        </p:nvSpPr>
        <p:spPr>
          <a:xfrm>
            <a:off x="3064359" y="3445492"/>
            <a:ext cx="579543" cy="115169"/>
          </a:xfrm>
        </p:spPr>
        <p:txBody>
          <a:bodyPr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500" b="0" i="0" spc="50" baseline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TITLE</a:t>
            </a:r>
          </a:p>
        </p:txBody>
      </p:sp>
      <p:sp>
        <p:nvSpPr>
          <p:cNvPr id="110" name="Text Placeholder 2">
            <a:extLst>
              <a:ext uri="{FF2B5EF4-FFF2-40B4-BE49-F238E27FC236}">
                <a16:creationId xmlns:a16="http://schemas.microsoft.com/office/drawing/2014/main" id="{A41D2017-D3E7-EC46-8BC2-A1781DD91C8F}"/>
              </a:ext>
            </a:extLst>
          </p:cNvPr>
          <p:cNvSpPr>
            <a:spLocks noGrp="1"/>
          </p:cNvSpPr>
          <p:nvPr>
            <p:ph type="body" idx="57" hasCustomPrompt="1"/>
          </p:nvPr>
        </p:nvSpPr>
        <p:spPr>
          <a:xfrm>
            <a:off x="2677298" y="3653251"/>
            <a:ext cx="291438" cy="115169"/>
          </a:xfrm>
        </p:spPr>
        <p:txBody>
          <a:bodyPr anchor="ctr" anchorCtr="0">
            <a:noAutofit/>
          </a:bodyPr>
          <a:lstStyle>
            <a:lvl1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900" b="1" i="0" spc="50" baseline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00%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AA3175C1-9AB1-F141-8E9F-48B61014239C}"/>
              </a:ext>
            </a:extLst>
          </p:cNvPr>
          <p:cNvSpPr>
            <a:spLocks noGrp="1"/>
          </p:cNvSpPr>
          <p:nvPr>
            <p:ph type="body" idx="58" hasCustomPrompt="1"/>
          </p:nvPr>
        </p:nvSpPr>
        <p:spPr>
          <a:xfrm>
            <a:off x="3064359" y="3686792"/>
            <a:ext cx="579543" cy="115169"/>
          </a:xfrm>
        </p:spPr>
        <p:txBody>
          <a:bodyPr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500" b="0" i="0" spc="50" baseline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TITLE</a:t>
            </a:r>
          </a:p>
        </p:txBody>
      </p:sp>
      <p:sp>
        <p:nvSpPr>
          <p:cNvPr id="112" name="Text Placeholder 2">
            <a:extLst>
              <a:ext uri="{FF2B5EF4-FFF2-40B4-BE49-F238E27FC236}">
                <a16:creationId xmlns:a16="http://schemas.microsoft.com/office/drawing/2014/main" id="{26742525-B732-1D41-B911-1D9513712CCE}"/>
              </a:ext>
            </a:extLst>
          </p:cNvPr>
          <p:cNvSpPr>
            <a:spLocks noGrp="1"/>
          </p:cNvSpPr>
          <p:nvPr>
            <p:ph type="body" idx="59" hasCustomPrompt="1"/>
          </p:nvPr>
        </p:nvSpPr>
        <p:spPr>
          <a:xfrm>
            <a:off x="2677298" y="3900901"/>
            <a:ext cx="291438" cy="115169"/>
          </a:xfrm>
        </p:spPr>
        <p:txBody>
          <a:bodyPr anchor="ctr" anchorCtr="0">
            <a:noAutofit/>
          </a:bodyPr>
          <a:lstStyle>
            <a:lvl1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900" b="1" i="0" spc="50" baseline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00%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526D7168-4D10-D94E-BDF6-605624424FF7}"/>
              </a:ext>
            </a:extLst>
          </p:cNvPr>
          <p:cNvSpPr>
            <a:spLocks noGrp="1"/>
          </p:cNvSpPr>
          <p:nvPr>
            <p:ph type="body" idx="60" hasCustomPrompt="1"/>
          </p:nvPr>
        </p:nvSpPr>
        <p:spPr>
          <a:xfrm>
            <a:off x="3064359" y="3934442"/>
            <a:ext cx="579543" cy="115169"/>
          </a:xfrm>
        </p:spPr>
        <p:txBody>
          <a:bodyPr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500" b="0" i="0" spc="50" baseline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TITLE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80BC637-FF75-974D-B425-7E73378B1748}"/>
              </a:ext>
            </a:extLst>
          </p:cNvPr>
          <p:cNvSpPr/>
          <p:nvPr userDrawn="1"/>
        </p:nvSpPr>
        <p:spPr>
          <a:xfrm>
            <a:off x="2535589" y="2968438"/>
            <a:ext cx="104775" cy="45719"/>
          </a:xfrm>
          <a:prstGeom prst="rect">
            <a:avLst/>
          </a:prstGeom>
          <a:solidFill>
            <a:schemeClr val="accent2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C9560900-A6D7-2940-863C-1C4FEBF9C9E4}"/>
              </a:ext>
            </a:extLst>
          </p:cNvPr>
          <p:cNvSpPr/>
          <p:nvPr userDrawn="1"/>
        </p:nvSpPr>
        <p:spPr>
          <a:xfrm>
            <a:off x="2535589" y="3216088"/>
            <a:ext cx="10477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3F6F553-29EB-AD4D-8FC4-E23D7A883295}"/>
              </a:ext>
            </a:extLst>
          </p:cNvPr>
          <p:cNvSpPr/>
          <p:nvPr userDrawn="1"/>
        </p:nvSpPr>
        <p:spPr>
          <a:xfrm>
            <a:off x="2535589" y="3454213"/>
            <a:ext cx="104775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A30C56D-692F-3C4E-B604-566D12DFAFD0}"/>
              </a:ext>
            </a:extLst>
          </p:cNvPr>
          <p:cNvSpPr/>
          <p:nvPr userDrawn="1"/>
        </p:nvSpPr>
        <p:spPr>
          <a:xfrm>
            <a:off x="2535589" y="3708213"/>
            <a:ext cx="104775" cy="4571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18B4369-4E1B-1340-87D5-A91A26B9D329}"/>
              </a:ext>
            </a:extLst>
          </p:cNvPr>
          <p:cNvSpPr/>
          <p:nvPr userDrawn="1"/>
        </p:nvSpPr>
        <p:spPr>
          <a:xfrm>
            <a:off x="2535589" y="3955863"/>
            <a:ext cx="10477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ooter Placeholder 5">
            <a:extLst>
              <a:ext uri="{FF2B5EF4-FFF2-40B4-BE49-F238E27FC236}">
                <a16:creationId xmlns:a16="http://schemas.microsoft.com/office/drawing/2014/main" id="{F127D207-8634-AC40-9BC3-6A17C51ED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1698" y="4722361"/>
            <a:ext cx="1720800" cy="17722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"/>
            </a:lvl1pPr>
          </a:lstStyle>
          <a:p>
            <a:r>
              <a:rPr lang="fr-FR">
                <a:solidFill>
                  <a:srgbClr val="000000"/>
                </a:solidFill>
              </a:rPr>
              <a:t>PRESENTATION TITLE </a:t>
            </a:r>
          </a:p>
        </p:txBody>
      </p:sp>
      <p:sp>
        <p:nvSpPr>
          <p:cNvPr id="89" name="Content Placeholder 3">
            <a:extLst>
              <a:ext uri="{FF2B5EF4-FFF2-40B4-BE49-F238E27FC236}">
                <a16:creationId xmlns:a16="http://schemas.microsoft.com/office/drawing/2014/main" id="{5089444D-AC19-BF4E-9F8C-40379A120BEB}"/>
              </a:ext>
            </a:extLst>
          </p:cNvPr>
          <p:cNvSpPr>
            <a:spLocks noGrp="1"/>
          </p:cNvSpPr>
          <p:nvPr>
            <p:ph sz="half" idx="33" hasCustomPrompt="1"/>
          </p:nvPr>
        </p:nvSpPr>
        <p:spPr>
          <a:xfrm>
            <a:off x="358775" y="413243"/>
            <a:ext cx="1720800" cy="637183"/>
          </a:xfrm>
        </p:spPr>
        <p:txBody>
          <a:bodyPr/>
          <a:lstStyle>
            <a:lvl1pPr>
              <a:lnSpc>
                <a:spcPts val="1500"/>
              </a:lnSpc>
              <a:defRPr sz="1400" b="1" i="0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>
              <a:lnSpc>
                <a:spcPts val="1500"/>
              </a:lnSpc>
              <a:defRPr sz="14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400"/>
              </a:lnSpc>
              <a:spcBef>
                <a:spcPts val="0"/>
              </a:spcBef>
              <a:buClr>
                <a:schemeClr val="accent2"/>
              </a:buClr>
              <a:buSzPct val="110000"/>
              <a:buFontTx/>
              <a:buNone/>
              <a:defRPr sz="1400" b="0" i="0">
                <a:solidFill>
                  <a:schemeClr val="tx1"/>
                </a:solidFill>
                <a:latin typeface="Trenda Light" pitchFamily="2" charset="77"/>
              </a:defRPr>
            </a:lvl3pPr>
            <a:lvl4pPr>
              <a:lnSpc>
                <a:spcPts val="1300"/>
              </a:lnSpc>
              <a:spcBef>
                <a:spcPts val="0"/>
              </a:spcBef>
              <a:buClr>
                <a:schemeClr val="accent2"/>
              </a:buClr>
              <a:defRPr sz="1000" b="1" i="0">
                <a:solidFill>
                  <a:schemeClr val="tx1"/>
                </a:solidFill>
                <a:latin typeface="Trenda" pitchFamily="2" charset="77"/>
              </a:defRPr>
            </a:lvl4pPr>
            <a:lvl5pPr>
              <a:lnSpc>
                <a:spcPct val="100000"/>
              </a:lnSpc>
              <a:defRPr sz="700" b="0" i="0">
                <a:solidFill>
                  <a:schemeClr val="tx1"/>
                </a:solidFill>
                <a:latin typeface="Trenda Regular It" pitchFamily="2" charset="77"/>
              </a:defRPr>
            </a:lvl5pPr>
            <a:lvl6pPr>
              <a:lnSpc>
                <a:spcPts val="1200"/>
              </a:lnSpc>
              <a:spcBef>
                <a:spcPts val="0"/>
              </a:spcBef>
              <a:defRPr sz="900"/>
            </a:lvl6pPr>
          </a:lstStyle>
          <a:p>
            <a:pPr lvl="0"/>
            <a:r>
              <a:rPr lang="fr-FR"/>
              <a:t>SLIDE TITLE</a:t>
            </a:r>
          </a:p>
          <a:p>
            <a:pPr lvl="1"/>
            <a:r>
              <a:rPr lang="fr-FR"/>
              <a:t>SUBTITLE </a:t>
            </a:r>
          </a:p>
          <a:p>
            <a:pPr lvl="1"/>
            <a:r>
              <a:rPr lang="fr-FR"/>
              <a:t>OF CHAPTER</a:t>
            </a: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C89C3A6E-0F14-6B4A-ADB0-12C0FCB597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75" y="4571986"/>
            <a:ext cx="619200" cy="12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380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29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Deux contenus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C58E995-EB53-9349-8032-2E4630C1CE46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BBDDF97C-84EB-064A-B6A3-870945599D94}"/>
              </a:ext>
            </a:extLst>
          </p:cNvPr>
          <p:cNvSpPr txBox="1">
            <a:spLocks/>
          </p:cNvSpPr>
          <p:nvPr userDrawn="1"/>
        </p:nvSpPr>
        <p:spPr>
          <a:xfrm>
            <a:off x="6429469" y="1977156"/>
            <a:ext cx="922418" cy="10278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i="0" kern="1200">
                <a:solidFill>
                  <a:schemeClr val="tx1"/>
                </a:solidFill>
                <a:latin typeface="Trenda" pitchFamily="2" charset="77"/>
                <a:ea typeface="+mj-ea"/>
                <a:cs typeface="+mj-cs"/>
              </a:defRPr>
            </a:lvl1pPr>
          </a:lstStyle>
          <a:p>
            <a:pPr algn="l"/>
            <a:endParaRPr lang="fr-FR" sz="8400">
              <a:solidFill>
                <a:schemeClr val="bg1"/>
              </a:solidFill>
              <a:latin typeface="Halesworth eText Medium" panose="02020802070300020303" pitchFamily="18" charset="77"/>
            </a:endParaRPr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8A89CCC2-8870-3042-88E0-AA3D5650637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8775" y="1401064"/>
            <a:ext cx="1720800" cy="2950045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>
            <a:lvl1pPr algn="l">
              <a:lnSpc>
                <a:spcPts val="1800"/>
              </a:lnSpc>
              <a:spcBef>
                <a:spcPts val="0"/>
              </a:spcBef>
              <a:defRPr sz="1600">
                <a:ln>
                  <a:noFill/>
                </a:ln>
              </a:defRPr>
            </a:lvl1pPr>
            <a:lvl3pPr>
              <a:defRPr sz="3600" b="1" i="0">
                <a:solidFill>
                  <a:schemeClr val="accent2"/>
                </a:solidFill>
                <a:latin typeface="Trenda Black" pitchFamily="2" charset="77"/>
              </a:defRPr>
            </a:lvl3pPr>
            <a:lvl4pPr marL="0" indent="0">
              <a:buFontTx/>
              <a:buNone/>
              <a:defRPr sz="3000" b="1" i="0">
                <a:solidFill>
                  <a:schemeClr val="accent2"/>
                </a:solidFill>
                <a:latin typeface="Trenda Black" pitchFamily="2" charset="77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>
              <a:buFontTx/>
              <a:buNone/>
              <a:defRPr/>
            </a:lvl6pPr>
          </a:lstStyle>
          <a:p>
            <a:pPr lvl="0"/>
            <a:r>
              <a:rPr lang="fr-FR"/>
              <a:t>Change the</a:t>
            </a:r>
            <a:br>
              <a:rPr lang="fr-FR"/>
            </a:br>
            <a:r>
              <a:rPr lang="fr-FR"/>
              <a:t>font style</a:t>
            </a:r>
          </a:p>
          <a:p>
            <a:pPr lvl="4"/>
            <a:br>
              <a:rPr lang="fr-FR"/>
            </a:br>
            <a:r>
              <a:rPr lang="fr-FR"/>
              <a:t>Body </a:t>
            </a:r>
            <a:r>
              <a:rPr lang="fr-FR" err="1"/>
              <a:t>text</a:t>
            </a:r>
            <a:r>
              <a:rPr lang="fr-FR"/>
              <a:t> in Century Gothic</a:t>
            </a:r>
            <a:br>
              <a:rPr lang="fr-FR"/>
            </a:br>
            <a:r>
              <a:rPr lang="fr-FR"/>
              <a:t>Normal C.8 pt</a:t>
            </a:r>
          </a:p>
          <a:p>
            <a:pPr lvl="4"/>
            <a:endParaRPr lang="fr-FR"/>
          </a:p>
          <a:p>
            <a:pPr lvl="3"/>
            <a:endParaRPr lang="fr-FR"/>
          </a:p>
          <a:p>
            <a:pPr lvl="4"/>
            <a:endParaRPr lang="fr-FR"/>
          </a:p>
        </p:txBody>
      </p:sp>
      <p:sp>
        <p:nvSpPr>
          <p:cNvPr id="85" name="Text Placeholder 2">
            <a:extLst>
              <a:ext uri="{FF2B5EF4-FFF2-40B4-BE49-F238E27FC236}">
                <a16:creationId xmlns:a16="http://schemas.microsoft.com/office/drawing/2014/main" id="{8BAF0607-4948-C64C-AD70-7A6D2ED75C42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2269285" y="917979"/>
            <a:ext cx="1487224" cy="202981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800" b="0" i="0" spc="50" baseline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GEOGRAPHIC ZONES</a:t>
            </a:r>
          </a:p>
        </p:txBody>
      </p:sp>
      <p:sp>
        <p:nvSpPr>
          <p:cNvPr id="97" name="Espace réservé pour une image  2">
            <a:extLst>
              <a:ext uri="{FF2B5EF4-FFF2-40B4-BE49-F238E27FC236}">
                <a16:creationId xmlns:a16="http://schemas.microsoft.com/office/drawing/2014/main" id="{63622C2C-868A-F54F-86D9-0701A97429E0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2271426" y="1425385"/>
            <a:ext cx="1487224" cy="1257760"/>
          </a:xfrm>
        </p:spPr>
        <p:txBody>
          <a:bodyPr anchor="ctr" anchorCtr="0"/>
          <a:lstStyle>
            <a:lvl1pPr marL="0" indent="0" algn="ctr">
              <a:buNone/>
              <a:defRPr sz="800" b="0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01" name="Text Placeholder 2">
            <a:extLst>
              <a:ext uri="{FF2B5EF4-FFF2-40B4-BE49-F238E27FC236}">
                <a16:creationId xmlns:a16="http://schemas.microsoft.com/office/drawing/2014/main" id="{54AFB279-2F5D-1A44-8DAE-FA5071264551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2677298" y="2913476"/>
            <a:ext cx="291438" cy="115169"/>
          </a:xfrm>
        </p:spPr>
        <p:txBody>
          <a:bodyPr anchor="ctr" anchorCtr="0">
            <a:noAutofit/>
          </a:bodyPr>
          <a:lstStyle>
            <a:lvl1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900" b="1" i="0" spc="50" baseline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01%</a:t>
            </a:r>
          </a:p>
        </p:txBody>
      </p:sp>
      <p:sp>
        <p:nvSpPr>
          <p:cNvPr id="102" name="Text Placeholder 2">
            <a:extLst>
              <a:ext uri="{FF2B5EF4-FFF2-40B4-BE49-F238E27FC236}">
                <a16:creationId xmlns:a16="http://schemas.microsoft.com/office/drawing/2014/main" id="{6B007D42-4FFF-E04D-8490-2F1CAC489C00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3064359" y="2947555"/>
            <a:ext cx="579543" cy="115169"/>
          </a:xfrm>
        </p:spPr>
        <p:txBody>
          <a:bodyPr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500" b="0" i="0" spc="50" baseline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TITLE</a:t>
            </a:r>
          </a:p>
        </p:txBody>
      </p:sp>
      <p:sp>
        <p:nvSpPr>
          <p:cNvPr id="106" name="Text Placeholder 2">
            <a:extLst>
              <a:ext uri="{FF2B5EF4-FFF2-40B4-BE49-F238E27FC236}">
                <a16:creationId xmlns:a16="http://schemas.microsoft.com/office/drawing/2014/main" id="{825BC703-A9FA-B84F-B81A-6C78D724C1CE}"/>
              </a:ext>
            </a:extLst>
          </p:cNvPr>
          <p:cNvSpPr>
            <a:spLocks noGrp="1"/>
          </p:cNvSpPr>
          <p:nvPr>
            <p:ph type="body" idx="53" hasCustomPrompt="1"/>
          </p:nvPr>
        </p:nvSpPr>
        <p:spPr>
          <a:xfrm>
            <a:off x="2677298" y="3164301"/>
            <a:ext cx="291438" cy="115169"/>
          </a:xfrm>
        </p:spPr>
        <p:txBody>
          <a:bodyPr anchor="ctr" anchorCtr="0">
            <a:noAutofit/>
          </a:bodyPr>
          <a:lstStyle>
            <a:lvl1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900" b="1" i="0" spc="50" baseline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00%</a:t>
            </a:r>
          </a:p>
        </p:txBody>
      </p:sp>
      <p:sp>
        <p:nvSpPr>
          <p:cNvPr id="107" name="Text Placeholder 2">
            <a:extLst>
              <a:ext uri="{FF2B5EF4-FFF2-40B4-BE49-F238E27FC236}">
                <a16:creationId xmlns:a16="http://schemas.microsoft.com/office/drawing/2014/main" id="{8C4E2325-FF49-1A49-BE63-AEF30695C8D0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3064359" y="3197842"/>
            <a:ext cx="579543" cy="115169"/>
          </a:xfrm>
        </p:spPr>
        <p:txBody>
          <a:bodyPr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500" b="0" i="0" spc="50" baseline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TITLE</a:t>
            </a:r>
          </a:p>
        </p:txBody>
      </p:sp>
      <p:sp>
        <p:nvSpPr>
          <p:cNvPr id="108" name="Text Placeholder 2">
            <a:extLst>
              <a:ext uri="{FF2B5EF4-FFF2-40B4-BE49-F238E27FC236}">
                <a16:creationId xmlns:a16="http://schemas.microsoft.com/office/drawing/2014/main" id="{9B10AED4-D2F0-A143-8401-F85519D68518}"/>
              </a:ext>
            </a:extLst>
          </p:cNvPr>
          <p:cNvSpPr>
            <a:spLocks noGrp="1"/>
          </p:cNvSpPr>
          <p:nvPr>
            <p:ph type="body" idx="55" hasCustomPrompt="1"/>
          </p:nvPr>
        </p:nvSpPr>
        <p:spPr>
          <a:xfrm>
            <a:off x="2677298" y="3411951"/>
            <a:ext cx="291438" cy="115169"/>
          </a:xfrm>
        </p:spPr>
        <p:txBody>
          <a:bodyPr anchor="ctr" anchorCtr="0">
            <a:noAutofit/>
          </a:bodyPr>
          <a:lstStyle>
            <a:lvl1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900" b="1" i="0" spc="50" baseline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00%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B4FB4E40-8FCF-1D4C-A762-E5D0056CD5CC}"/>
              </a:ext>
            </a:extLst>
          </p:cNvPr>
          <p:cNvSpPr>
            <a:spLocks noGrp="1"/>
          </p:cNvSpPr>
          <p:nvPr>
            <p:ph type="body" idx="56" hasCustomPrompt="1"/>
          </p:nvPr>
        </p:nvSpPr>
        <p:spPr>
          <a:xfrm>
            <a:off x="3064359" y="3445492"/>
            <a:ext cx="579543" cy="115169"/>
          </a:xfrm>
        </p:spPr>
        <p:txBody>
          <a:bodyPr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500" b="0" i="0" spc="50" baseline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TITLE</a:t>
            </a:r>
          </a:p>
        </p:txBody>
      </p:sp>
      <p:sp>
        <p:nvSpPr>
          <p:cNvPr id="110" name="Text Placeholder 2">
            <a:extLst>
              <a:ext uri="{FF2B5EF4-FFF2-40B4-BE49-F238E27FC236}">
                <a16:creationId xmlns:a16="http://schemas.microsoft.com/office/drawing/2014/main" id="{A41D2017-D3E7-EC46-8BC2-A1781DD91C8F}"/>
              </a:ext>
            </a:extLst>
          </p:cNvPr>
          <p:cNvSpPr>
            <a:spLocks noGrp="1"/>
          </p:cNvSpPr>
          <p:nvPr>
            <p:ph type="body" idx="57" hasCustomPrompt="1"/>
          </p:nvPr>
        </p:nvSpPr>
        <p:spPr>
          <a:xfrm>
            <a:off x="2677298" y="3653251"/>
            <a:ext cx="291438" cy="115169"/>
          </a:xfrm>
        </p:spPr>
        <p:txBody>
          <a:bodyPr anchor="ctr" anchorCtr="0">
            <a:noAutofit/>
          </a:bodyPr>
          <a:lstStyle>
            <a:lvl1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900" b="1" i="0" spc="50" baseline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00%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AA3175C1-9AB1-F141-8E9F-48B61014239C}"/>
              </a:ext>
            </a:extLst>
          </p:cNvPr>
          <p:cNvSpPr>
            <a:spLocks noGrp="1"/>
          </p:cNvSpPr>
          <p:nvPr>
            <p:ph type="body" idx="58" hasCustomPrompt="1"/>
          </p:nvPr>
        </p:nvSpPr>
        <p:spPr>
          <a:xfrm>
            <a:off x="3064359" y="3686792"/>
            <a:ext cx="579543" cy="115169"/>
          </a:xfrm>
        </p:spPr>
        <p:txBody>
          <a:bodyPr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500" b="0" i="0" spc="50" baseline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TITLE</a:t>
            </a:r>
          </a:p>
        </p:txBody>
      </p:sp>
      <p:sp>
        <p:nvSpPr>
          <p:cNvPr id="112" name="Text Placeholder 2">
            <a:extLst>
              <a:ext uri="{FF2B5EF4-FFF2-40B4-BE49-F238E27FC236}">
                <a16:creationId xmlns:a16="http://schemas.microsoft.com/office/drawing/2014/main" id="{26742525-B732-1D41-B911-1D9513712CCE}"/>
              </a:ext>
            </a:extLst>
          </p:cNvPr>
          <p:cNvSpPr>
            <a:spLocks noGrp="1"/>
          </p:cNvSpPr>
          <p:nvPr>
            <p:ph type="body" idx="59" hasCustomPrompt="1"/>
          </p:nvPr>
        </p:nvSpPr>
        <p:spPr>
          <a:xfrm>
            <a:off x="2677298" y="3900901"/>
            <a:ext cx="291438" cy="115169"/>
          </a:xfrm>
        </p:spPr>
        <p:txBody>
          <a:bodyPr anchor="ctr" anchorCtr="0">
            <a:noAutofit/>
          </a:bodyPr>
          <a:lstStyle>
            <a:lvl1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900" b="1" i="0" spc="50" baseline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00%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526D7168-4D10-D94E-BDF6-605624424FF7}"/>
              </a:ext>
            </a:extLst>
          </p:cNvPr>
          <p:cNvSpPr>
            <a:spLocks noGrp="1"/>
          </p:cNvSpPr>
          <p:nvPr>
            <p:ph type="body" idx="60" hasCustomPrompt="1"/>
          </p:nvPr>
        </p:nvSpPr>
        <p:spPr>
          <a:xfrm>
            <a:off x="3064359" y="3934442"/>
            <a:ext cx="579543" cy="115169"/>
          </a:xfrm>
        </p:spPr>
        <p:txBody>
          <a:bodyPr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500" b="0" i="0" spc="50" baseline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TITLE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80BC637-FF75-974D-B425-7E73378B1748}"/>
              </a:ext>
            </a:extLst>
          </p:cNvPr>
          <p:cNvSpPr/>
          <p:nvPr userDrawn="1"/>
        </p:nvSpPr>
        <p:spPr>
          <a:xfrm>
            <a:off x="2535589" y="2968438"/>
            <a:ext cx="104775" cy="45719"/>
          </a:xfrm>
          <a:prstGeom prst="rect">
            <a:avLst/>
          </a:prstGeom>
          <a:solidFill>
            <a:schemeClr val="accent2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C9560900-A6D7-2940-863C-1C4FEBF9C9E4}"/>
              </a:ext>
            </a:extLst>
          </p:cNvPr>
          <p:cNvSpPr/>
          <p:nvPr userDrawn="1"/>
        </p:nvSpPr>
        <p:spPr>
          <a:xfrm>
            <a:off x="2535589" y="3216088"/>
            <a:ext cx="10477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3F6F553-29EB-AD4D-8FC4-E23D7A883295}"/>
              </a:ext>
            </a:extLst>
          </p:cNvPr>
          <p:cNvSpPr/>
          <p:nvPr userDrawn="1"/>
        </p:nvSpPr>
        <p:spPr>
          <a:xfrm>
            <a:off x="2535589" y="3454213"/>
            <a:ext cx="104775" cy="4571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A30C56D-692F-3C4E-B604-566D12DFAFD0}"/>
              </a:ext>
            </a:extLst>
          </p:cNvPr>
          <p:cNvSpPr/>
          <p:nvPr userDrawn="1"/>
        </p:nvSpPr>
        <p:spPr>
          <a:xfrm>
            <a:off x="2535589" y="3708213"/>
            <a:ext cx="104775" cy="457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18B4369-4E1B-1340-87D5-A91A26B9D329}"/>
              </a:ext>
            </a:extLst>
          </p:cNvPr>
          <p:cNvSpPr/>
          <p:nvPr userDrawn="1"/>
        </p:nvSpPr>
        <p:spPr>
          <a:xfrm>
            <a:off x="2535589" y="3955863"/>
            <a:ext cx="10477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Content Placeholder 3">
            <a:extLst>
              <a:ext uri="{FF2B5EF4-FFF2-40B4-BE49-F238E27FC236}">
                <a16:creationId xmlns:a16="http://schemas.microsoft.com/office/drawing/2014/main" id="{CFD979F1-6D40-7A4C-9833-644C4A21FC08}"/>
              </a:ext>
            </a:extLst>
          </p:cNvPr>
          <p:cNvSpPr>
            <a:spLocks noGrp="1"/>
          </p:cNvSpPr>
          <p:nvPr>
            <p:ph sz="half" idx="25" hasCustomPrompt="1"/>
          </p:nvPr>
        </p:nvSpPr>
        <p:spPr>
          <a:xfrm>
            <a:off x="7192999" y="1516274"/>
            <a:ext cx="1592225" cy="2897157"/>
          </a:xfrm>
        </p:spPr>
        <p:txBody>
          <a:bodyPr/>
          <a:lstStyle>
            <a:lvl1pPr>
              <a:lnSpc>
                <a:spcPct val="100000"/>
              </a:lnSpc>
              <a:buClr>
                <a:schemeClr val="accent1"/>
              </a:buClr>
              <a:defRPr sz="1000" b="0" i="0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108000" indent="-108000">
              <a:lnSpc>
                <a:spcPts val="1300"/>
              </a:lnSpc>
              <a:spcBef>
                <a:spcPts val="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1000" b="0" i="0">
                <a:solidFill>
                  <a:schemeClr val="tx1"/>
                </a:solidFill>
                <a:latin typeface="Trenda" pitchFamily="2" charset="77"/>
              </a:defRPr>
            </a:lvl3pPr>
            <a:lvl4pPr>
              <a:lnSpc>
                <a:spcPts val="1300"/>
              </a:lnSpc>
              <a:spcBef>
                <a:spcPts val="0"/>
              </a:spcBef>
              <a:buClr>
                <a:schemeClr val="accent1"/>
              </a:buClr>
              <a:defRPr sz="10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700" b="0" i="0">
                <a:solidFill>
                  <a:schemeClr val="tx1"/>
                </a:solidFill>
                <a:latin typeface="Trenda Regular It" pitchFamily="2" charset="77"/>
              </a:defRPr>
            </a:lvl5pPr>
            <a:lvl6pPr>
              <a:lnSpc>
                <a:spcPct val="100000"/>
              </a:lnSpc>
              <a:spcBef>
                <a:spcPts val="0"/>
              </a:spcBef>
              <a:defRPr sz="900" b="0" i="0">
                <a:latin typeface="Century Gothic" panose="020B0502020202020204" pitchFamily="34" charset="0"/>
              </a:defRPr>
            </a:lvl6pPr>
          </a:lstStyle>
          <a:p>
            <a:pPr lvl="0"/>
            <a:r>
              <a:rPr lang="fr-FR"/>
              <a:t>CLICK TO CHANGE</a:t>
            </a:r>
            <a:br>
              <a:rPr lang="fr-FR"/>
            </a:br>
            <a:endParaRPr lang="fr-FR"/>
          </a:p>
          <a:p>
            <a:pPr lvl="5"/>
            <a:r>
              <a:rPr lang="fr-FR" err="1"/>
              <a:t>Euismod</a:t>
            </a:r>
            <a:r>
              <a:rPr lang="fr-FR"/>
              <a:t> </a:t>
            </a:r>
            <a:r>
              <a:rPr lang="fr-FR" err="1"/>
              <a:t>tincidunt</a:t>
            </a:r>
            <a:r>
              <a:rPr lang="fr-FR"/>
              <a:t> </a:t>
            </a:r>
            <a:r>
              <a:rPr lang="fr-FR" err="1"/>
              <a:t>laoreet</a:t>
            </a:r>
            <a:r>
              <a:rPr lang="fr-FR"/>
              <a:t> </a:t>
            </a:r>
            <a:r>
              <a:rPr lang="fr-FR" err="1"/>
              <a:t>dolore</a:t>
            </a:r>
            <a:r>
              <a:rPr lang="fr-FR"/>
              <a:t> magna </a:t>
            </a:r>
            <a:r>
              <a:rPr lang="fr-FR" err="1"/>
              <a:t>exerci</a:t>
            </a:r>
            <a:r>
              <a:rPr lang="fr-FR"/>
              <a:t>. </a:t>
            </a:r>
          </a:p>
          <a:p>
            <a:pPr lvl="5"/>
            <a:r>
              <a:rPr lang="fr-FR" err="1"/>
              <a:t>Aliquam</a:t>
            </a:r>
            <a:r>
              <a:rPr lang="fr-FR"/>
              <a:t> erat </a:t>
            </a:r>
            <a:r>
              <a:rPr lang="fr-FR" err="1"/>
              <a:t>volutpat</a:t>
            </a:r>
            <a:r>
              <a:rPr lang="fr-FR"/>
              <a:t>.</a:t>
            </a:r>
            <a:br>
              <a:rPr lang="fr-FR"/>
            </a:br>
            <a:r>
              <a:rPr lang="fr-FR" err="1"/>
              <a:t>Wisi</a:t>
            </a:r>
            <a:r>
              <a:rPr lang="fr-FR"/>
              <a:t> </a:t>
            </a:r>
            <a:r>
              <a:rPr lang="fr-FR" err="1"/>
              <a:t>enim</a:t>
            </a:r>
            <a:r>
              <a:rPr lang="fr-FR"/>
              <a:t> ad </a:t>
            </a:r>
            <a:r>
              <a:rPr lang="fr-FR" err="1"/>
              <a:t>minim</a:t>
            </a:r>
            <a:r>
              <a:rPr lang="fr-FR"/>
              <a:t> </a:t>
            </a:r>
            <a:r>
              <a:rPr lang="fr-FR" err="1"/>
              <a:t>veniam</a:t>
            </a:r>
            <a:r>
              <a:rPr lang="fr-FR"/>
              <a:t>, </a:t>
            </a:r>
            <a:r>
              <a:rPr lang="fr-FR" err="1"/>
              <a:t>quis</a:t>
            </a:r>
            <a:r>
              <a:rPr lang="fr-FR"/>
              <a:t> </a:t>
            </a:r>
            <a:r>
              <a:rPr lang="fr-FR" err="1"/>
              <a:t>nostrud</a:t>
            </a:r>
            <a:r>
              <a:rPr lang="fr-FR"/>
              <a:t> </a:t>
            </a:r>
            <a:r>
              <a:rPr lang="fr-FR" err="1"/>
              <a:t>exerci</a:t>
            </a:r>
            <a:r>
              <a:rPr lang="fr-FR"/>
              <a:t> </a:t>
            </a:r>
            <a:r>
              <a:rPr lang="fr-FR" err="1"/>
              <a:t>exerci</a:t>
            </a:r>
            <a:r>
              <a:rPr lang="fr-FR"/>
              <a:t> </a:t>
            </a:r>
          </a:p>
          <a:p>
            <a:pPr lvl="5"/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exerci</a:t>
            </a:r>
            <a:r>
              <a:rPr lang="fr-FR"/>
              <a:t>  </a:t>
            </a:r>
            <a:r>
              <a:rPr lang="fr-FR" err="1"/>
              <a:t>nisl</a:t>
            </a:r>
            <a:r>
              <a:rPr lang="fr-FR"/>
              <a:t> ut </a:t>
            </a:r>
            <a:r>
              <a:rPr lang="fr-FR" err="1"/>
              <a:t>aliquipea</a:t>
            </a:r>
            <a:r>
              <a:rPr lang="fr-FR"/>
              <a:t> </a:t>
            </a:r>
            <a:r>
              <a:rPr lang="fr-FR" err="1"/>
              <a:t>exerci</a:t>
            </a:r>
            <a:r>
              <a:rPr lang="fr-FR"/>
              <a:t>.</a:t>
            </a:r>
            <a:br>
              <a:rPr lang="fr-FR"/>
            </a:br>
            <a:endParaRPr lang="fr-FR"/>
          </a:p>
          <a:p>
            <a:pPr lvl="5"/>
            <a:endParaRPr lang="fr-FR"/>
          </a:p>
          <a:p>
            <a:pPr lvl="1"/>
            <a:r>
              <a:rPr lang="fr-FR"/>
              <a:t>00%</a:t>
            </a:r>
          </a:p>
          <a:p>
            <a:pPr lvl="5"/>
            <a:br>
              <a:rPr lang="fr-FR"/>
            </a:br>
            <a:r>
              <a:rPr lang="fr-FR" err="1"/>
              <a:t>Wisi</a:t>
            </a:r>
            <a:r>
              <a:rPr lang="fr-FR"/>
              <a:t> </a:t>
            </a:r>
            <a:r>
              <a:rPr lang="fr-FR" err="1"/>
              <a:t>enim</a:t>
            </a:r>
            <a:r>
              <a:rPr lang="fr-FR"/>
              <a:t> ad </a:t>
            </a:r>
            <a:r>
              <a:rPr lang="fr-FR" err="1"/>
              <a:t>minim</a:t>
            </a:r>
            <a:r>
              <a:rPr lang="fr-FR"/>
              <a:t> </a:t>
            </a:r>
            <a:r>
              <a:rPr lang="fr-FR" err="1"/>
              <a:t>veniam</a:t>
            </a:r>
            <a:r>
              <a:rPr lang="fr-FR"/>
              <a:t>, </a:t>
            </a:r>
            <a:r>
              <a:rPr lang="fr-FR" err="1"/>
              <a:t>quis</a:t>
            </a:r>
            <a:r>
              <a:rPr lang="fr-FR"/>
              <a:t> </a:t>
            </a:r>
            <a:r>
              <a:rPr lang="fr-FR" err="1"/>
              <a:t>nostrud</a:t>
            </a:r>
            <a:r>
              <a:rPr lang="fr-FR"/>
              <a:t> </a:t>
            </a:r>
            <a:r>
              <a:rPr lang="fr-FR" err="1"/>
              <a:t>exerci</a:t>
            </a:r>
            <a:r>
              <a:rPr lang="fr-FR"/>
              <a:t> </a:t>
            </a:r>
            <a:r>
              <a:rPr lang="fr-FR" err="1"/>
              <a:t>exerci</a:t>
            </a:r>
            <a:r>
              <a:rPr lang="fr-FR"/>
              <a:t>.</a:t>
            </a:r>
          </a:p>
          <a:p>
            <a:pPr lvl="1"/>
            <a:endParaRPr lang="fr-FR"/>
          </a:p>
        </p:txBody>
      </p:sp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6FD6D840-6D2C-AC49-B94B-78D275D9D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1698" y="4722361"/>
            <a:ext cx="1720800" cy="17722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"/>
            </a:lvl1pPr>
          </a:lstStyle>
          <a:p>
            <a:r>
              <a:rPr lang="fr-FR">
                <a:solidFill>
                  <a:srgbClr val="000000"/>
                </a:solidFill>
              </a:rPr>
              <a:t>PRESENTATION TITLE 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20A56E10-D96C-D24E-84A9-41C97512F5C4}"/>
              </a:ext>
            </a:extLst>
          </p:cNvPr>
          <p:cNvSpPr>
            <a:spLocks noGrp="1"/>
          </p:cNvSpPr>
          <p:nvPr>
            <p:ph sz="half" idx="33" hasCustomPrompt="1"/>
          </p:nvPr>
        </p:nvSpPr>
        <p:spPr>
          <a:xfrm>
            <a:off x="358775" y="413243"/>
            <a:ext cx="1720800" cy="637183"/>
          </a:xfrm>
        </p:spPr>
        <p:txBody>
          <a:bodyPr/>
          <a:lstStyle>
            <a:lvl1pPr>
              <a:lnSpc>
                <a:spcPts val="1500"/>
              </a:lnSpc>
              <a:defRPr sz="1400" b="1" i="0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>
              <a:lnSpc>
                <a:spcPts val="1500"/>
              </a:lnSpc>
              <a:defRPr sz="14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400"/>
              </a:lnSpc>
              <a:spcBef>
                <a:spcPts val="0"/>
              </a:spcBef>
              <a:buClr>
                <a:schemeClr val="accent2"/>
              </a:buClr>
              <a:buSzPct val="110000"/>
              <a:buFontTx/>
              <a:buNone/>
              <a:defRPr sz="1400" b="0" i="0">
                <a:solidFill>
                  <a:schemeClr val="tx1"/>
                </a:solidFill>
                <a:latin typeface="Trenda Light" pitchFamily="2" charset="77"/>
              </a:defRPr>
            </a:lvl3pPr>
            <a:lvl4pPr>
              <a:lnSpc>
                <a:spcPts val="1300"/>
              </a:lnSpc>
              <a:spcBef>
                <a:spcPts val="0"/>
              </a:spcBef>
              <a:buClr>
                <a:schemeClr val="accent2"/>
              </a:buClr>
              <a:defRPr sz="1000" b="1" i="0">
                <a:solidFill>
                  <a:schemeClr val="tx1"/>
                </a:solidFill>
                <a:latin typeface="Trenda" pitchFamily="2" charset="77"/>
              </a:defRPr>
            </a:lvl4pPr>
            <a:lvl5pPr>
              <a:lnSpc>
                <a:spcPct val="100000"/>
              </a:lnSpc>
              <a:defRPr sz="700" b="0" i="0">
                <a:solidFill>
                  <a:schemeClr val="tx1"/>
                </a:solidFill>
                <a:latin typeface="Trenda Regular It" pitchFamily="2" charset="77"/>
              </a:defRPr>
            </a:lvl5pPr>
            <a:lvl6pPr>
              <a:lnSpc>
                <a:spcPts val="1200"/>
              </a:lnSpc>
              <a:spcBef>
                <a:spcPts val="0"/>
              </a:spcBef>
              <a:defRPr sz="900"/>
            </a:lvl6pPr>
          </a:lstStyle>
          <a:p>
            <a:pPr lvl="0"/>
            <a:r>
              <a:rPr lang="fr-FR"/>
              <a:t>SLIDE TITLE</a:t>
            </a:r>
          </a:p>
          <a:p>
            <a:pPr lvl="1"/>
            <a:r>
              <a:rPr lang="fr-FR"/>
              <a:t>SUBTITLE </a:t>
            </a:r>
          </a:p>
          <a:p>
            <a:pPr lvl="1"/>
            <a:r>
              <a:rPr lang="fr-FR"/>
              <a:t>OF CHAPTER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B5B0717D-F2CA-4447-A0B9-95CCE1FE0B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75" y="4571986"/>
            <a:ext cx="619200" cy="12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50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29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Deux contenus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0F47C52-ABCB-1343-9C19-F9812C40F9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7599" y="0"/>
            <a:ext cx="1494976" cy="51435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E6B53C3-9649-C04D-B5C7-4DC01B7EB565}"/>
              </a:ext>
            </a:extLst>
          </p:cNvPr>
          <p:cNvSpPr/>
          <p:nvPr userDrawn="1"/>
        </p:nvSpPr>
        <p:spPr>
          <a:xfrm>
            <a:off x="2274015" y="-2346"/>
            <a:ext cx="1477763" cy="51458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C58E995-EB53-9349-8032-2E4630C1CE46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BBDDF97C-84EB-064A-B6A3-870945599D94}"/>
              </a:ext>
            </a:extLst>
          </p:cNvPr>
          <p:cNvSpPr txBox="1">
            <a:spLocks/>
          </p:cNvSpPr>
          <p:nvPr userDrawn="1"/>
        </p:nvSpPr>
        <p:spPr>
          <a:xfrm>
            <a:off x="6429469" y="1977156"/>
            <a:ext cx="922418" cy="10278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i="0" kern="1200">
                <a:solidFill>
                  <a:schemeClr val="tx1"/>
                </a:solidFill>
                <a:latin typeface="Trenda" pitchFamily="2" charset="77"/>
                <a:ea typeface="+mj-ea"/>
                <a:cs typeface="+mj-cs"/>
              </a:defRPr>
            </a:lvl1pPr>
          </a:lstStyle>
          <a:p>
            <a:pPr algn="l"/>
            <a:endParaRPr lang="fr-FR" sz="8400">
              <a:solidFill>
                <a:schemeClr val="bg1"/>
              </a:solidFill>
              <a:latin typeface="Halesworth eText Medium" panose="02020802070300020303" pitchFamily="18" charset="77"/>
            </a:endParaRPr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8A89CCC2-8870-3042-88E0-AA3D5650637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8775" y="1401064"/>
            <a:ext cx="1720800" cy="2950045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>
            <a:lvl1pPr algn="l">
              <a:lnSpc>
                <a:spcPts val="1800"/>
              </a:lnSpc>
              <a:spcBef>
                <a:spcPts val="0"/>
              </a:spcBef>
              <a:defRPr sz="1600">
                <a:ln>
                  <a:noFill/>
                </a:ln>
              </a:defRPr>
            </a:lvl1pPr>
            <a:lvl3pPr>
              <a:defRPr sz="3600" b="1" i="0">
                <a:solidFill>
                  <a:schemeClr val="accent2"/>
                </a:solidFill>
                <a:latin typeface="Trenda Black" pitchFamily="2" charset="77"/>
              </a:defRPr>
            </a:lvl3pPr>
            <a:lvl4pPr marL="0" indent="0">
              <a:buFontTx/>
              <a:buNone/>
              <a:defRPr sz="3000" b="1" i="0">
                <a:solidFill>
                  <a:schemeClr val="accent2"/>
                </a:solidFill>
                <a:latin typeface="Trenda Black" pitchFamily="2" charset="77"/>
              </a:defRPr>
            </a:lvl4pPr>
            <a:lvl5pPr>
              <a:lnSpc>
                <a:spcPts val="12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>
              <a:buFontTx/>
              <a:buNone/>
              <a:defRPr/>
            </a:lvl6pPr>
          </a:lstStyle>
          <a:p>
            <a:pPr lvl="0"/>
            <a:r>
              <a:rPr lang="fr-FR"/>
              <a:t>Change the</a:t>
            </a:r>
            <a:br>
              <a:rPr lang="fr-FR"/>
            </a:br>
            <a:r>
              <a:rPr lang="fr-FR"/>
              <a:t>font style</a:t>
            </a:r>
          </a:p>
          <a:p>
            <a:pPr lvl="0"/>
            <a:endParaRPr lang="fr-FR"/>
          </a:p>
          <a:p>
            <a:pPr lvl="4"/>
            <a:r>
              <a:rPr lang="fr-FR"/>
              <a:t>Body </a:t>
            </a:r>
            <a:r>
              <a:rPr lang="fr-FR" err="1"/>
              <a:t>text</a:t>
            </a:r>
            <a:r>
              <a:rPr lang="fr-FR"/>
              <a:t> in Century Gothic Normal C.8 pt</a:t>
            </a:r>
          </a:p>
          <a:p>
            <a:pPr lvl="4"/>
            <a:endParaRPr lang="fr-FR"/>
          </a:p>
          <a:p>
            <a:pPr lvl="3"/>
            <a:endParaRPr lang="fr-FR"/>
          </a:p>
          <a:p>
            <a:pPr lvl="4"/>
            <a:endParaRPr lang="fr-FR"/>
          </a:p>
        </p:txBody>
      </p:sp>
      <p:sp>
        <p:nvSpPr>
          <p:cNvPr id="85" name="Text Placeholder 2">
            <a:extLst>
              <a:ext uri="{FF2B5EF4-FFF2-40B4-BE49-F238E27FC236}">
                <a16:creationId xmlns:a16="http://schemas.microsoft.com/office/drawing/2014/main" id="{8BAF0607-4948-C64C-AD70-7A6D2ED75C42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2269285" y="917979"/>
            <a:ext cx="1487224" cy="202981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800" b="0" i="0" spc="50" baseline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GEOGRAPHIC ZONES</a:t>
            </a:r>
          </a:p>
        </p:txBody>
      </p:sp>
      <p:sp>
        <p:nvSpPr>
          <p:cNvPr id="97" name="Espace réservé pour une image  2">
            <a:extLst>
              <a:ext uri="{FF2B5EF4-FFF2-40B4-BE49-F238E27FC236}">
                <a16:creationId xmlns:a16="http://schemas.microsoft.com/office/drawing/2014/main" id="{63622C2C-868A-F54F-86D9-0701A97429E0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2271426" y="1425385"/>
            <a:ext cx="1487224" cy="1257760"/>
          </a:xfrm>
        </p:spPr>
        <p:txBody>
          <a:bodyPr anchor="ctr" anchorCtr="0"/>
          <a:lstStyle>
            <a:lvl1pPr marL="0" indent="0" algn="ctr">
              <a:buNone/>
              <a:defRPr sz="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01" name="Text Placeholder 2">
            <a:extLst>
              <a:ext uri="{FF2B5EF4-FFF2-40B4-BE49-F238E27FC236}">
                <a16:creationId xmlns:a16="http://schemas.microsoft.com/office/drawing/2014/main" id="{54AFB279-2F5D-1A44-8DAE-FA5071264551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2677298" y="2913476"/>
            <a:ext cx="291438" cy="115169"/>
          </a:xfrm>
        </p:spPr>
        <p:txBody>
          <a:bodyPr anchor="ctr" anchorCtr="0">
            <a:noAutofit/>
          </a:bodyPr>
          <a:lstStyle>
            <a:lvl1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900" b="1" i="0" spc="50" baseline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01%</a:t>
            </a:r>
          </a:p>
        </p:txBody>
      </p:sp>
      <p:sp>
        <p:nvSpPr>
          <p:cNvPr id="102" name="Text Placeholder 2">
            <a:extLst>
              <a:ext uri="{FF2B5EF4-FFF2-40B4-BE49-F238E27FC236}">
                <a16:creationId xmlns:a16="http://schemas.microsoft.com/office/drawing/2014/main" id="{6B007D42-4FFF-E04D-8490-2F1CAC489C00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3064359" y="2947555"/>
            <a:ext cx="579543" cy="115169"/>
          </a:xfrm>
        </p:spPr>
        <p:txBody>
          <a:bodyPr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500" b="0" i="0" spc="50" baseline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TITLE</a:t>
            </a:r>
          </a:p>
        </p:txBody>
      </p:sp>
      <p:sp>
        <p:nvSpPr>
          <p:cNvPr id="106" name="Text Placeholder 2">
            <a:extLst>
              <a:ext uri="{FF2B5EF4-FFF2-40B4-BE49-F238E27FC236}">
                <a16:creationId xmlns:a16="http://schemas.microsoft.com/office/drawing/2014/main" id="{825BC703-A9FA-B84F-B81A-6C78D724C1CE}"/>
              </a:ext>
            </a:extLst>
          </p:cNvPr>
          <p:cNvSpPr>
            <a:spLocks noGrp="1"/>
          </p:cNvSpPr>
          <p:nvPr>
            <p:ph type="body" idx="53" hasCustomPrompt="1"/>
          </p:nvPr>
        </p:nvSpPr>
        <p:spPr>
          <a:xfrm>
            <a:off x="2677298" y="3164301"/>
            <a:ext cx="291438" cy="115169"/>
          </a:xfrm>
        </p:spPr>
        <p:txBody>
          <a:bodyPr anchor="ctr" anchorCtr="0">
            <a:noAutofit/>
          </a:bodyPr>
          <a:lstStyle>
            <a:lvl1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900" b="1" i="0" spc="50" baseline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00%</a:t>
            </a:r>
          </a:p>
        </p:txBody>
      </p:sp>
      <p:sp>
        <p:nvSpPr>
          <p:cNvPr id="107" name="Text Placeholder 2">
            <a:extLst>
              <a:ext uri="{FF2B5EF4-FFF2-40B4-BE49-F238E27FC236}">
                <a16:creationId xmlns:a16="http://schemas.microsoft.com/office/drawing/2014/main" id="{8C4E2325-FF49-1A49-BE63-AEF30695C8D0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3064359" y="3197842"/>
            <a:ext cx="579543" cy="115169"/>
          </a:xfrm>
        </p:spPr>
        <p:txBody>
          <a:bodyPr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500" b="0" i="0" spc="50" baseline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TITLE</a:t>
            </a:r>
          </a:p>
        </p:txBody>
      </p:sp>
      <p:sp>
        <p:nvSpPr>
          <p:cNvPr id="108" name="Text Placeholder 2">
            <a:extLst>
              <a:ext uri="{FF2B5EF4-FFF2-40B4-BE49-F238E27FC236}">
                <a16:creationId xmlns:a16="http://schemas.microsoft.com/office/drawing/2014/main" id="{9B10AED4-D2F0-A143-8401-F85519D68518}"/>
              </a:ext>
            </a:extLst>
          </p:cNvPr>
          <p:cNvSpPr>
            <a:spLocks noGrp="1"/>
          </p:cNvSpPr>
          <p:nvPr>
            <p:ph type="body" idx="55" hasCustomPrompt="1"/>
          </p:nvPr>
        </p:nvSpPr>
        <p:spPr>
          <a:xfrm>
            <a:off x="2677298" y="3411951"/>
            <a:ext cx="291438" cy="115169"/>
          </a:xfrm>
        </p:spPr>
        <p:txBody>
          <a:bodyPr anchor="ctr" anchorCtr="0">
            <a:noAutofit/>
          </a:bodyPr>
          <a:lstStyle>
            <a:lvl1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900" b="1" i="0" spc="50" baseline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00%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B4FB4E40-8FCF-1D4C-A762-E5D0056CD5CC}"/>
              </a:ext>
            </a:extLst>
          </p:cNvPr>
          <p:cNvSpPr>
            <a:spLocks noGrp="1"/>
          </p:cNvSpPr>
          <p:nvPr>
            <p:ph type="body" idx="56" hasCustomPrompt="1"/>
          </p:nvPr>
        </p:nvSpPr>
        <p:spPr>
          <a:xfrm>
            <a:off x="3064359" y="3445492"/>
            <a:ext cx="579543" cy="115169"/>
          </a:xfrm>
        </p:spPr>
        <p:txBody>
          <a:bodyPr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500" b="0" i="0" spc="50" baseline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TITLE</a:t>
            </a:r>
          </a:p>
        </p:txBody>
      </p:sp>
      <p:sp>
        <p:nvSpPr>
          <p:cNvPr id="110" name="Text Placeholder 2">
            <a:extLst>
              <a:ext uri="{FF2B5EF4-FFF2-40B4-BE49-F238E27FC236}">
                <a16:creationId xmlns:a16="http://schemas.microsoft.com/office/drawing/2014/main" id="{A41D2017-D3E7-EC46-8BC2-A1781DD91C8F}"/>
              </a:ext>
            </a:extLst>
          </p:cNvPr>
          <p:cNvSpPr>
            <a:spLocks noGrp="1"/>
          </p:cNvSpPr>
          <p:nvPr>
            <p:ph type="body" idx="57" hasCustomPrompt="1"/>
          </p:nvPr>
        </p:nvSpPr>
        <p:spPr>
          <a:xfrm>
            <a:off x="2677298" y="3653251"/>
            <a:ext cx="291438" cy="115169"/>
          </a:xfrm>
        </p:spPr>
        <p:txBody>
          <a:bodyPr anchor="ctr" anchorCtr="0">
            <a:noAutofit/>
          </a:bodyPr>
          <a:lstStyle>
            <a:lvl1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900" b="1" i="0" spc="50" baseline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00%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AA3175C1-9AB1-F141-8E9F-48B61014239C}"/>
              </a:ext>
            </a:extLst>
          </p:cNvPr>
          <p:cNvSpPr>
            <a:spLocks noGrp="1"/>
          </p:cNvSpPr>
          <p:nvPr>
            <p:ph type="body" idx="58" hasCustomPrompt="1"/>
          </p:nvPr>
        </p:nvSpPr>
        <p:spPr>
          <a:xfrm>
            <a:off x="3064359" y="3686792"/>
            <a:ext cx="579543" cy="115169"/>
          </a:xfrm>
        </p:spPr>
        <p:txBody>
          <a:bodyPr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500" b="0" i="0" spc="50" baseline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TITLE</a:t>
            </a:r>
          </a:p>
        </p:txBody>
      </p:sp>
      <p:sp>
        <p:nvSpPr>
          <p:cNvPr id="112" name="Text Placeholder 2">
            <a:extLst>
              <a:ext uri="{FF2B5EF4-FFF2-40B4-BE49-F238E27FC236}">
                <a16:creationId xmlns:a16="http://schemas.microsoft.com/office/drawing/2014/main" id="{26742525-B732-1D41-B911-1D9513712CCE}"/>
              </a:ext>
            </a:extLst>
          </p:cNvPr>
          <p:cNvSpPr>
            <a:spLocks noGrp="1"/>
          </p:cNvSpPr>
          <p:nvPr>
            <p:ph type="body" idx="59" hasCustomPrompt="1"/>
          </p:nvPr>
        </p:nvSpPr>
        <p:spPr>
          <a:xfrm>
            <a:off x="2677298" y="3900901"/>
            <a:ext cx="291438" cy="115169"/>
          </a:xfrm>
        </p:spPr>
        <p:txBody>
          <a:bodyPr anchor="ctr" anchorCtr="0">
            <a:noAutofit/>
          </a:bodyPr>
          <a:lstStyle>
            <a:lvl1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900" b="1" i="0" spc="50" baseline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00%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526D7168-4D10-D94E-BDF6-605624424FF7}"/>
              </a:ext>
            </a:extLst>
          </p:cNvPr>
          <p:cNvSpPr>
            <a:spLocks noGrp="1"/>
          </p:cNvSpPr>
          <p:nvPr>
            <p:ph type="body" idx="60" hasCustomPrompt="1"/>
          </p:nvPr>
        </p:nvSpPr>
        <p:spPr>
          <a:xfrm>
            <a:off x="3064359" y="3934442"/>
            <a:ext cx="579543" cy="115169"/>
          </a:xfrm>
        </p:spPr>
        <p:txBody>
          <a:bodyPr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500" b="0" i="0" spc="50" baseline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TITLE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80BC637-FF75-974D-B425-7E73378B1748}"/>
              </a:ext>
            </a:extLst>
          </p:cNvPr>
          <p:cNvSpPr/>
          <p:nvPr userDrawn="1"/>
        </p:nvSpPr>
        <p:spPr>
          <a:xfrm>
            <a:off x="2535589" y="2968438"/>
            <a:ext cx="104775" cy="45719"/>
          </a:xfrm>
          <a:prstGeom prst="rect">
            <a:avLst/>
          </a:prstGeom>
          <a:solidFill>
            <a:schemeClr val="accent2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C9560900-A6D7-2940-863C-1C4FEBF9C9E4}"/>
              </a:ext>
            </a:extLst>
          </p:cNvPr>
          <p:cNvSpPr/>
          <p:nvPr userDrawn="1"/>
        </p:nvSpPr>
        <p:spPr>
          <a:xfrm>
            <a:off x="2535589" y="3216088"/>
            <a:ext cx="10477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3F6F553-29EB-AD4D-8FC4-E23D7A883295}"/>
              </a:ext>
            </a:extLst>
          </p:cNvPr>
          <p:cNvSpPr/>
          <p:nvPr userDrawn="1"/>
        </p:nvSpPr>
        <p:spPr>
          <a:xfrm>
            <a:off x="2535589" y="3454213"/>
            <a:ext cx="104775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A30C56D-692F-3C4E-B604-566D12DFAFD0}"/>
              </a:ext>
            </a:extLst>
          </p:cNvPr>
          <p:cNvSpPr/>
          <p:nvPr userDrawn="1"/>
        </p:nvSpPr>
        <p:spPr>
          <a:xfrm>
            <a:off x="2535589" y="3708213"/>
            <a:ext cx="104775" cy="4571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18B4369-4E1B-1340-87D5-A91A26B9D329}"/>
              </a:ext>
            </a:extLst>
          </p:cNvPr>
          <p:cNvSpPr/>
          <p:nvPr userDrawn="1"/>
        </p:nvSpPr>
        <p:spPr>
          <a:xfrm>
            <a:off x="2535589" y="3955863"/>
            <a:ext cx="104775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Content Placeholder 3">
            <a:extLst>
              <a:ext uri="{FF2B5EF4-FFF2-40B4-BE49-F238E27FC236}">
                <a16:creationId xmlns:a16="http://schemas.microsoft.com/office/drawing/2014/main" id="{CFD979F1-6D40-7A4C-9833-644C4A21FC08}"/>
              </a:ext>
            </a:extLst>
          </p:cNvPr>
          <p:cNvSpPr>
            <a:spLocks noGrp="1"/>
          </p:cNvSpPr>
          <p:nvPr>
            <p:ph sz="half" idx="25" hasCustomPrompt="1"/>
          </p:nvPr>
        </p:nvSpPr>
        <p:spPr>
          <a:xfrm>
            <a:off x="7192999" y="1516274"/>
            <a:ext cx="1592225" cy="2897157"/>
          </a:xfrm>
        </p:spPr>
        <p:txBody>
          <a:bodyPr/>
          <a:lstStyle>
            <a:lvl1pPr>
              <a:lnSpc>
                <a:spcPts val="1300"/>
              </a:lnSpc>
              <a:buClr>
                <a:schemeClr val="accent1"/>
              </a:buClr>
              <a:defRPr sz="1000" b="0" i="0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0" marR="0" indent="0" algn="l" defTabSz="6858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108000" indent="-108000">
              <a:lnSpc>
                <a:spcPts val="1300"/>
              </a:lnSpc>
              <a:spcBef>
                <a:spcPts val="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1000" b="0" i="0">
                <a:solidFill>
                  <a:schemeClr val="tx1"/>
                </a:solidFill>
                <a:latin typeface="Trenda" pitchFamily="2" charset="77"/>
              </a:defRPr>
            </a:lvl3pPr>
            <a:lvl4pPr>
              <a:lnSpc>
                <a:spcPts val="1300"/>
              </a:lnSpc>
              <a:spcBef>
                <a:spcPts val="0"/>
              </a:spcBef>
              <a:buClr>
                <a:schemeClr val="accent1"/>
              </a:buClr>
              <a:defRPr sz="10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700" b="0" i="0">
                <a:solidFill>
                  <a:schemeClr val="tx1"/>
                </a:solidFill>
                <a:latin typeface="Trenda Regular It" pitchFamily="2" charset="77"/>
              </a:defRPr>
            </a:lvl5pPr>
            <a:lvl6pPr>
              <a:lnSpc>
                <a:spcPts val="1200"/>
              </a:lnSpc>
              <a:spcBef>
                <a:spcPts val="0"/>
              </a:spcBef>
              <a:defRPr sz="900" b="0" i="0">
                <a:latin typeface="Century Gothic" panose="020B0502020202020204" pitchFamily="34" charset="0"/>
              </a:defRPr>
            </a:lvl6pPr>
          </a:lstStyle>
          <a:p>
            <a:pPr lvl="0"/>
            <a:r>
              <a:rPr lang="fr-FR"/>
              <a:t>CLICK TO CHANGE</a:t>
            </a:r>
            <a:br>
              <a:rPr lang="fr-FR"/>
            </a:br>
            <a:endParaRPr lang="fr-FR"/>
          </a:p>
          <a:p>
            <a:pPr lvl="5"/>
            <a:r>
              <a:rPr lang="fr-FR" err="1"/>
              <a:t>Euismod</a:t>
            </a:r>
            <a:r>
              <a:rPr lang="fr-FR"/>
              <a:t> </a:t>
            </a:r>
            <a:r>
              <a:rPr lang="fr-FR" err="1"/>
              <a:t>tincidunt</a:t>
            </a:r>
            <a:r>
              <a:rPr lang="fr-FR"/>
              <a:t> </a:t>
            </a:r>
            <a:r>
              <a:rPr lang="fr-FR" err="1"/>
              <a:t>laoreet</a:t>
            </a:r>
            <a:r>
              <a:rPr lang="fr-FR"/>
              <a:t> </a:t>
            </a:r>
            <a:r>
              <a:rPr lang="fr-FR" err="1"/>
              <a:t>dolore</a:t>
            </a:r>
            <a:r>
              <a:rPr lang="fr-FR"/>
              <a:t> magna </a:t>
            </a:r>
            <a:r>
              <a:rPr lang="fr-FR" err="1"/>
              <a:t>exerci</a:t>
            </a:r>
            <a:r>
              <a:rPr lang="fr-FR"/>
              <a:t>. </a:t>
            </a:r>
          </a:p>
          <a:p>
            <a:pPr lvl="5"/>
            <a:r>
              <a:rPr lang="fr-FR" err="1"/>
              <a:t>Aliquam</a:t>
            </a:r>
            <a:r>
              <a:rPr lang="fr-FR"/>
              <a:t> erat </a:t>
            </a:r>
            <a:r>
              <a:rPr lang="fr-FR" err="1"/>
              <a:t>volutpat</a:t>
            </a:r>
            <a:r>
              <a:rPr lang="fr-FR"/>
              <a:t>.</a:t>
            </a:r>
            <a:br>
              <a:rPr lang="fr-FR"/>
            </a:br>
            <a:r>
              <a:rPr lang="fr-FR" err="1"/>
              <a:t>Wisi</a:t>
            </a:r>
            <a:r>
              <a:rPr lang="fr-FR"/>
              <a:t> </a:t>
            </a:r>
            <a:r>
              <a:rPr lang="fr-FR" err="1"/>
              <a:t>enim</a:t>
            </a:r>
            <a:r>
              <a:rPr lang="fr-FR"/>
              <a:t> ad </a:t>
            </a:r>
            <a:r>
              <a:rPr lang="fr-FR" err="1"/>
              <a:t>minim</a:t>
            </a:r>
            <a:r>
              <a:rPr lang="fr-FR"/>
              <a:t> </a:t>
            </a:r>
            <a:r>
              <a:rPr lang="fr-FR" err="1"/>
              <a:t>veniam</a:t>
            </a:r>
            <a:r>
              <a:rPr lang="fr-FR"/>
              <a:t>, </a:t>
            </a:r>
            <a:r>
              <a:rPr lang="fr-FR" err="1"/>
              <a:t>quis</a:t>
            </a:r>
            <a:r>
              <a:rPr lang="fr-FR"/>
              <a:t> </a:t>
            </a:r>
            <a:r>
              <a:rPr lang="fr-FR" err="1"/>
              <a:t>nostrud</a:t>
            </a:r>
            <a:r>
              <a:rPr lang="fr-FR"/>
              <a:t> </a:t>
            </a:r>
            <a:r>
              <a:rPr lang="fr-FR" err="1"/>
              <a:t>exerci</a:t>
            </a:r>
            <a:r>
              <a:rPr lang="fr-FR"/>
              <a:t> </a:t>
            </a:r>
            <a:r>
              <a:rPr lang="fr-FR" err="1"/>
              <a:t>exerci</a:t>
            </a:r>
            <a:r>
              <a:rPr lang="fr-FR"/>
              <a:t> </a:t>
            </a:r>
          </a:p>
          <a:p>
            <a:pPr lvl="5"/>
            <a:r>
              <a:rPr lang="fr-FR" err="1"/>
              <a:t>Suscipit</a:t>
            </a:r>
            <a:r>
              <a:rPr lang="fr-FR"/>
              <a:t> </a:t>
            </a:r>
            <a:r>
              <a:rPr lang="fr-FR" err="1"/>
              <a:t>exerci</a:t>
            </a:r>
            <a:r>
              <a:rPr lang="fr-FR"/>
              <a:t>  </a:t>
            </a:r>
            <a:r>
              <a:rPr lang="fr-FR" err="1"/>
              <a:t>nisl</a:t>
            </a:r>
            <a:r>
              <a:rPr lang="fr-FR"/>
              <a:t> ut </a:t>
            </a:r>
            <a:r>
              <a:rPr lang="fr-FR" err="1"/>
              <a:t>aliquipea</a:t>
            </a:r>
            <a:r>
              <a:rPr lang="fr-FR"/>
              <a:t> </a:t>
            </a:r>
            <a:r>
              <a:rPr lang="fr-FR" err="1"/>
              <a:t>exerci</a:t>
            </a:r>
            <a:r>
              <a:rPr lang="fr-FR"/>
              <a:t>.</a:t>
            </a:r>
            <a:br>
              <a:rPr lang="fr-FR"/>
            </a:br>
            <a:endParaRPr lang="fr-FR"/>
          </a:p>
          <a:p>
            <a:pPr lvl="5"/>
            <a:endParaRPr lang="fr-FR"/>
          </a:p>
          <a:p>
            <a:pPr lvl="1"/>
            <a:r>
              <a:rPr lang="fr-FR"/>
              <a:t>00%</a:t>
            </a:r>
          </a:p>
          <a:p>
            <a:pPr lvl="5"/>
            <a:br>
              <a:rPr lang="fr-FR"/>
            </a:br>
            <a:r>
              <a:rPr lang="fr-FR" err="1"/>
              <a:t>Wisi</a:t>
            </a:r>
            <a:r>
              <a:rPr lang="fr-FR"/>
              <a:t> </a:t>
            </a:r>
            <a:r>
              <a:rPr lang="fr-FR" err="1"/>
              <a:t>enim</a:t>
            </a:r>
            <a:r>
              <a:rPr lang="fr-FR"/>
              <a:t> ad </a:t>
            </a:r>
            <a:r>
              <a:rPr lang="fr-FR" err="1"/>
              <a:t>minim</a:t>
            </a:r>
            <a:r>
              <a:rPr lang="fr-FR"/>
              <a:t> </a:t>
            </a:r>
            <a:r>
              <a:rPr lang="fr-FR" err="1"/>
              <a:t>veniam</a:t>
            </a:r>
            <a:r>
              <a:rPr lang="fr-FR"/>
              <a:t>, </a:t>
            </a:r>
            <a:r>
              <a:rPr lang="fr-FR" err="1"/>
              <a:t>quis</a:t>
            </a:r>
            <a:r>
              <a:rPr lang="fr-FR"/>
              <a:t> </a:t>
            </a:r>
            <a:r>
              <a:rPr lang="fr-FR" err="1"/>
              <a:t>nostrud</a:t>
            </a:r>
            <a:r>
              <a:rPr lang="fr-FR"/>
              <a:t> </a:t>
            </a:r>
            <a:r>
              <a:rPr lang="fr-FR" err="1"/>
              <a:t>exerci</a:t>
            </a:r>
            <a:r>
              <a:rPr lang="fr-FR"/>
              <a:t> </a:t>
            </a:r>
            <a:r>
              <a:rPr lang="fr-FR" err="1"/>
              <a:t>exerci</a:t>
            </a:r>
            <a:r>
              <a:rPr lang="fr-FR"/>
              <a:t>.</a:t>
            </a:r>
          </a:p>
          <a:p>
            <a:pPr lvl="1"/>
            <a:endParaRPr lang="fr-FR"/>
          </a:p>
        </p:txBody>
      </p:sp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CD455848-54D0-6A4D-B7B3-0C00B8773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1698" y="4722361"/>
            <a:ext cx="1720800" cy="17722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"/>
            </a:lvl1pPr>
          </a:lstStyle>
          <a:p>
            <a:r>
              <a:rPr lang="fr-FR">
                <a:solidFill>
                  <a:srgbClr val="000000"/>
                </a:solidFill>
              </a:rPr>
              <a:t>PRESENTATION TITLE 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3BFC8F90-F022-7740-9661-8A3AE60F0F7F}"/>
              </a:ext>
            </a:extLst>
          </p:cNvPr>
          <p:cNvSpPr>
            <a:spLocks noGrp="1"/>
          </p:cNvSpPr>
          <p:nvPr>
            <p:ph sz="half" idx="33" hasCustomPrompt="1"/>
          </p:nvPr>
        </p:nvSpPr>
        <p:spPr>
          <a:xfrm>
            <a:off x="358775" y="413243"/>
            <a:ext cx="1720800" cy="637183"/>
          </a:xfrm>
        </p:spPr>
        <p:txBody>
          <a:bodyPr/>
          <a:lstStyle>
            <a:lvl1pPr>
              <a:lnSpc>
                <a:spcPts val="1500"/>
              </a:lnSpc>
              <a:defRPr sz="1400" b="1" i="0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>
              <a:lnSpc>
                <a:spcPts val="1500"/>
              </a:lnSpc>
              <a:defRPr sz="14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400"/>
              </a:lnSpc>
              <a:spcBef>
                <a:spcPts val="0"/>
              </a:spcBef>
              <a:buClr>
                <a:schemeClr val="accent2"/>
              </a:buClr>
              <a:buSzPct val="110000"/>
              <a:buFontTx/>
              <a:buNone/>
              <a:defRPr sz="1400" b="0" i="0">
                <a:solidFill>
                  <a:schemeClr val="tx1"/>
                </a:solidFill>
                <a:latin typeface="Trenda Light" pitchFamily="2" charset="77"/>
              </a:defRPr>
            </a:lvl3pPr>
            <a:lvl4pPr>
              <a:lnSpc>
                <a:spcPts val="1300"/>
              </a:lnSpc>
              <a:spcBef>
                <a:spcPts val="0"/>
              </a:spcBef>
              <a:buClr>
                <a:schemeClr val="accent2"/>
              </a:buClr>
              <a:defRPr sz="1000" b="1" i="0">
                <a:solidFill>
                  <a:schemeClr val="tx1"/>
                </a:solidFill>
                <a:latin typeface="Trenda" pitchFamily="2" charset="77"/>
              </a:defRPr>
            </a:lvl4pPr>
            <a:lvl5pPr>
              <a:lnSpc>
                <a:spcPct val="100000"/>
              </a:lnSpc>
              <a:defRPr sz="700" b="0" i="0">
                <a:solidFill>
                  <a:schemeClr val="tx1"/>
                </a:solidFill>
                <a:latin typeface="Trenda Regular It" pitchFamily="2" charset="77"/>
              </a:defRPr>
            </a:lvl5pPr>
            <a:lvl6pPr>
              <a:lnSpc>
                <a:spcPts val="1200"/>
              </a:lnSpc>
              <a:spcBef>
                <a:spcPts val="0"/>
              </a:spcBef>
              <a:defRPr sz="900"/>
            </a:lvl6pPr>
          </a:lstStyle>
          <a:p>
            <a:pPr lvl="0"/>
            <a:r>
              <a:rPr lang="fr-FR"/>
              <a:t>SLIDE TITLE</a:t>
            </a:r>
          </a:p>
          <a:p>
            <a:pPr lvl="1"/>
            <a:r>
              <a:rPr lang="fr-FR"/>
              <a:t>SUBTITLE </a:t>
            </a:r>
          </a:p>
          <a:p>
            <a:pPr lvl="1"/>
            <a:r>
              <a:rPr lang="fr-FR"/>
              <a:t>OF CHAPTER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BC974596-D48B-5F43-B8CA-96EE82FA42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75" y="4571986"/>
            <a:ext cx="619200" cy="12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082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29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Deux contenus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pour une image  2">
            <a:extLst>
              <a:ext uri="{FF2B5EF4-FFF2-40B4-BE49-F238E27FC236}">
                <a16:creationId xmlns:a16="http://schemas.microsoft.com/office/drawing/2014/main" id="{B7FFE67E-3749-BD4F-9681-03E021CC5FD8}"/>
              </a:ext>
            </a:extLst>
          </p:cNvPr>
          <p:cNvSpPr>
            <a:spLocks noGrp="1"/>
          </p:cNvSpPr>
          <p:nvPr>
            <p:ph type="pic" idx="43"/>
          </p:nvPr>
        </p:nvSpPr>
        <p:spPr>
          <a:xfrm>
            <a:off x="0" y="0"/>
            <a:ext cx="2268537" cy="5143500"/>
          </a:xfrm>
        </p:spPr>
        <p:txBody>
          <a:bodyPr anchor="ctr" anchorCtr="0"/>
          <a:lstStyle>
            <a:lvl1pPr marL="0" indent="0" algn="ctr">
              <a:buNone/>
              <a:defRPr sz="800" b="0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C58E995-EB53-9349-8032-2E4630C1CE46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35CC5BA5-A3DC-EB46-A578-F70C07249AC1}"/>
              </a:ext>
            </a:extLst>
          </p:cNvPr>
          <p:cNvSpPr>
            <a:spLocks noGrp="1"/>
          </p:cNvSpPr>
          <p:nvPr>
            <p:ph sz="half" idx="25" hasCustomPrompt="1"/>
          </p:nvPr>
        </p:nvSpPr>
        <p:spPr>
          <a:xfrm>
            <a:off x="3634332" y="1256717"/>
            <a:ext cx="3685056" cy="2561648"/>
          </a:xfrm>
        </p:spPr>
        <p:txBody>
          <a:bodyPr anchor="ctr" anchorCtr="0"/>
          <a:lstStyle>
            <a:lvl1pPr algn="ctr">
              <a:lnSpc>
                <a:spcPts val="1300"/>
              </a:lnSpc>
              <a:defRPr sz="800" b="0" i="0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>
              <a:defRPr sz="1100">
                <a:solidFill>
                  <a:schemeClr val="tx1"/>
                </a:solidFill>
                <a:latin typeface="Trenda" pitchFamily="2" charset="77"/>
              </a:defRPr>
            </a:lvl2pPr>
            <a:lvl3pPr marL="0" indent="0">
              <a:lnSpc>
                <a:spcPts val="1300"/>
              </a:lnSpc>
              <a:spcBef>
                <a:spcPts val="0"/>
              </a:spcBef>
              <a:buClr>
                <a:schemeClr val="accent2"/>
              </a:buClr>
              <a:buSzPct val="110000"/>
              <a:buFontTx/>
              <a:buNone/>
              <a:defRPr sz="1000" b="0" i="0">
                <a:solidFill>
                  <a:schemeClr val="tx1"/>
                </a:solidFill>
                <a:latin typeface="Trenda" pitchFamily="2" charset="77"/>
              </a:defRPr>
            </a:lvl3pPr>
            <a:lvl4pPr>
              <a:lnSpc>
                <a:spcPts val="1300"/>
              </a:lnSpc>
              <a:spcBef>
                <a:spcPts val="0"/>
              </a:spcBef>
              <a:buClr>
                <a:srgbClr val="DF9E80"/>
              </a:buClr>
              <a:defRPr sz="10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700" b="0" i="0">
                <a:solidFill>
                  <a:schemeClr val="tx1"/>
                </a:solidFill>
                <a:latin typeface="Trenda Regular It" pitchFamily="2" charset="77"/>
              </a:defRPr>
            </a:lvl5pPr>
            <a:lvl6pPr>
              <a:lnSpc>
                <a:spcPts val="1200"/>
              </a:lnSpc>
              <a:spcBef>
                <a:spcPts val="0"/>
              </a:spcBef>
              <a:defRPr sz="900"/>
            </a:lvl6pPr>
          </a:lstStyle>
          <a:p>
            <a:pPr lvl="0"/>
            <a:r>
              <a:rPr lang="fr-FR"/>
              <a:t>GRAPHIC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7C9E037C-BF13-0D45-B914-99D86ECE1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1950" y="4722361"/>
            <a:ext cx="1647205" cy="17722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">
                <a:solidFill>
                  <a:schemeClr val="bg1"/>
                </a:solidFill>
              </a:defRPr>
            </a:lvl1pPr>
          </a:lstStyle>
          <a:p>
            <a:r>
              <a:rPr lang="fr-FR"/>
              <a:t>PRESENTATION TITLE 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25B2813-55F2-2644-A847-6B4586825CFA}"/>
              </a:ext>
            </a:extLst>
          </p:cNvPr>
          <p:cNvSpPr>
            <a:spLocks noGrp="1"/>
          </p:cNvSpPr>
          <p:nvPr>
            <p:ph sz="half" idx="67" hasCustomPrompt="1"/>
          </p:nvPr>
        </p:nvSpPr>
        <p:spPr>
          <a:xfrm>
            <a:off x="358775" y="413243"/>
            <a:ext cx="1645200" cy="934545"/>
          </a:xfrm>
        </p:spPr>
        <p:txBody>
          <a:bodyPr/>
          <a:lstStyle>
            <a:lvl1pPr>
              <a:lnSpc>
                <a:spcPts val="1500"/>
              </a:lnSpc>
              <a:defRPr sz="1400" b="1" i="0" cap="all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lnSpc>
                <a:spcPts val="1500"/>
              </a:lnSpc>
              <a:defRPr sz="1400" b="0" i="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400"/>
              </a:lnSpc>
              <a:spcBef>
                <a:spcPts val="0"/>
              </a:spcBef>
              <a:buClr>
                <a:schemeClr val="accent2"/>
              </a:buClr>
              <a:buSzPct val="110000"/>
              <a:buFontTx/>
              <a:buNone/>
              <a:defRPr sz="1400" b="0" i="0">
                <a:solidFill>
                  <a:schemeClr val="tx1"/>
                </a:solidFill>
                <a:latin typeface="Trenda Light" pitchFamily="2" charset="77"/>
              </a:defRPr>
            </a:lvl3pPr>
            <a:lvl4pPr>
              <a:lnSpc>
                <a:spcPts val="1300"/>
              </a:lnSpc>
              <a:spcBef>
                <a:spcPts val="0"/>
              </a:spcBef>
              <a:buClr>
                <a:schemeClr val="accent2"/>
              </a:buClr>
              <a:defRPr sz="1000" b="1" i="0">
                <a:solidFill>
                  <a:schemeClr val="tx1"/>
                </a:solidFill>
                <a:latin typeface="Trenda" pitchFamily="2" charset="77"/>
              </a:defRPr>
            </a:lvl4pPr>
            <a:lvl5pPr>
              <a:lnSpc>
                <a:spcPct val="100000"/>
              </a:lnSpc>
              <a:defRPr sz="700" b="0" i="0">
                <a:solidFill>
                  <a:schemeClr val="tx1"/>
                </a:solidFill>
                <a:latin typeface="Trenda Regular It" pitchFamily="2" charset="77"/>
              </a:defRPr>
            </a:lvl5pPr>
            <a:lvl6pPr>
              <a:lnSpc>
                <a:spcPts val="1200"/>
              </a:lnSpc>
              <a:spcBef>
                <a:spcPts val="0"/>
              </a:spcBef>
              <a:defRPr sz="900"/>
            </a:lvl6pPr>
          </a:lstStyle>
          <a:p>
            <a:pPr lvl="0"/>
            <a:r>
              <a:rPr lang="fr-FR"/>
              <a:t>SLIDE TITLE</a:t>
            </a:r>
          </a:p>
          <a:p>
            <a:pPr lvl="1"/>
            <a:r>
              <a:rPr lang="fr-FR"/>
              <a:t>SUBTITLE </a:t>
            </a:r>
          </a:p>
          <a:p>
            <a:pPr lvl="1"/>
            <a:r>
              <a:rPr lang="fr-FR"/>
              <a:t>OF CHAPTER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BE7E06-F32B-4343-B9A3-2FA1588F32E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8777" y="1401064"/>
            <a:ext cx="1653784" cy="2950045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>
            <a:lvl1pPr algn="l">
              <a:lnSpc>
                <a:spcPts val="1800"/>
              </a:lnSpc>
              <a:spcBef>
                <a:spcPts val="0"/>
              </a:spcBef>
              <a:defRPr sz="1600">
                <a:ln>
                  <a:noFill/>
                </a:ln>
                <a:solidFill>
                  <a:schemeClr val="bg1"/>
                </a:solidFill>
              </a:defRPr>
            </a:lvl1pPr>
            <a:lvl3pPr>
              <a:defRPr sz="3600" b="1" i="0">
                <a:solidFill>
                  <a:schemeClr val="accent2"/>
                </a:solidFill>
                <a:latin typeface="Trenda Black" pitchFamily="2" charset="77"/>
              </a:defRPr>
            </a:lvl3pPr>
            <a:lvl4pPr marL="0" indent="0">
              <a:lnSpc>
                <a:spcPct val="100000"/>
              </a:lnSpc>
              <a:buFontTx/>
              <a:buNone/>
              <a:defRPr sz="3000" b="1" i="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  <a:lvl6pPr>
              <a:buFontTx/>
              <a:buNone/>
              <a:defRPr/>
            </a:lvl6pPr>
          </a:lstStyle>
          <a:p>
            <a:pPr lvl="0"/>
            <a:r>
              <a:rPr lang="fr-FR"/>
              <a:t>Change the</a:t>
            </a:r>
            <a:br>
              <a:rPr lang="fr-FR"/>
            </a:br>
            <a:r>
              <a:rPr lang="fr-FR"/>
              <a:t>font style</a:t>
            </a:r>
          </a:p>
          <a:p>
            <a:pPr lvl="0"/>
            <a:endParaRPr lang="fr-FR"/>
          </a:p>
          <a:p>
            <a:pPr lvl="4"/>
            <a:r>
              <a:rPr lang="fr-FR"/>
              <a:t>Body </a:t>
            </a:r>
            <a:r>
              <a:rPr lang="fr-FR" err="1"/>
              <a:t>text</a:t>
            </a:r>
            <a:r>
              <a:rPr lang="fr-FR"/>
              <a:t> in Century Gothic Normal C.8 pt</a:t>
            </a:r>
          </a:p>
          <a:p>
            <a:pPr lvl="3"/>
            <a:r>
              <a:rPr lang="fr-FR"/>
              <a:t>+55%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12867D15-8E01-D44C-A33C-A212EE2F2F99}"/>
              </a:ext>
            </a:extLst>
          </p:cNvPr>
          <p:cNvSpPr>
            <a:spLocks noGrp="1"/>
          </p:cNvSpPr>
          <p:nvPr>
            <p:ph sz="half" idx="68" hasCustomPrompt="1"/>
          </p:nvPr>
        </p:nvSpPr>
        <p:spPr>
          <a:xfrm>
            <a:off x="3635608" y="864922"/>
            <a:ext cx="3692118" cy="375156"/>
          </a:xfrm>
        </p:spPr>
        <p:txBody>
          <a:bodyPr/>
          <a:lstStyle>
            <a:lvl1pPr>
              <a:lnSpc>
                <a:spcPts val="1300"/>
              </a:lnSpc>
              <a:buClr>
                <a:schemeClr val="accent1"/>
              </a:buClr>
              <a:defRPr sz="1000" b="0" i="0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0" marR="0" indent="0" algn="l" defTabSz="6858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108000" indent="-108000">
              <a:lnSpc>
                <a:spcPts val="1300"/>
              </a:lnSpc>
              <a:spcBef>
                <a:spcPts val="0"/>
              </a:spcBef>
              <a:buClr>
                <a:schemeClr val="accent1"/>
              </a:buClr>
              <a:buSzPct val="110000"/>
              <a:buFont typeface="Arial" panose="020B0604020202020204" pitchFamily="34" charset="0"/>
              <a:buChar char="•"/>
              <a:defRPr sz="1000" b="0" i="0">
                <a:solidFill>
                  <a:schemeClr val="tx1"/>
                </a:solidFill>
                <a:latin typeface="Trenda" pitchFamily="2" charset="77"/>
              </a:defRPr>
            </a:lvl3pPr>
            <a:lvl4pPr>
              <a:lnSpc>
                <a:spcPts val="1300"/>
              </a:lnSpc>
              <a:spcBef>
                <a:spcPts val="0"/>
              </a:spcBef>
              <a:buClr>
                <a:schemeClr val="accent1"/>
              </a:buClr>
              <a:defRPr sz="10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700" b="0" i="0">
                <a:solidFill>
                  <a:schemeClr val="tx1"/>
                </a:solidFill>
                <a:latin typeface="Trenda Regular It" pitchFamily="2" charset="77"/>
              </a:defRPr>
            </a:lvl5pPr>
            <a:lvl6pPr>
              <a:lnSpc>
                <a:spcPts val="1200"/>
              </a:lnSpc>
              <a:spcBef>
                <a:spcPts val="0"/>
              </a:spcBef>
              <a:defRPr sz="900" b="0" i="0">
                <a:latin typeface="Trenda" pitchFamily="2" charset="77"/>
              </a:defRPr>
            </a:lvl6pPr>
          </a:lstStyle>
          <a:p>
            <a:pPr lvl="0"/>
            <a:r>
              <a:rPr lang="fr-FR"/>
              <a:t>CLICK TO CHANGE.</a:t>
            </a:r>
          </a:p>
          <a:p>
            <a:pPr lvl="1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76AEA6E-558F-C241-A280-5ED7269BE8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4" y="4559058"/>
            <a:ext cx="638176" cy="14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76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29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Deux contenus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C58E995-EB53-9349-8032-2E4630C1CE46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30BB8AF-C75F-C44C-8F0E-FD3DBC7C4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7842" y="4613025"/>
            <a:ext cx="517358" cy="90559"/>
          </a:xfrm>
          <a:prstGeom prst="rect">
            <a:avLst/>
          </a:prstGeom>
        </p:spPr>
      </p:pic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35CC5BA5-A3DC-EB46-A578-F70C07249AC1}"/>
              </a:ext>
            </a:extLst>
          </p:cNvPr>
          <p:cNvSpPr>
            <a:spLocks noGrp="1"/>
          </p:cNvSpPr>
          <p:nvPr>
            <p:ph sz="half" idx="25" hasCustomPrompt="1"/>
          </p:nvPr>
        </p:nvSpPr>
        <p:spPr>
          <a:xfrm>
            <a:off x="4537077" y="1233580"/>
            <a:ext cx="2156617" cy="3035722"/>
          </a:xfrm>
        </p:spPr>
        <p:txBody>
          <a:bodyPr anchor="ctr" anchorCtr="0"/>
          <a:lstStyle>
            <a:lvl1pPr algn="ctr">
              <a:lnSpc>
                <a:spcPts val="1300"/>
              </a:lnSpc>
              <a:defRPr sz="800" b="0" i="0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>
              <a:defRPr sz="1100">
                <a:solidFill>
                  <a:schemeClr val="tx1"/>
                </a:solidFill>
                <a:latin typeface="Trenda" pitchFamily="2" charset="77"/>
              </a:defRPr>
            </a:lvl2pPr>
            <a:lvl3pPr marL="0" indent="0">
              <a:lnSpc>
                <a:spcPts val="1300"/>
              </a:lnSpc>
              <a:spcBef>
                <a:spcPts val="0"/>
              </a:spcBef>
              <a:buClr>
                <a:schemeClr val="accent2"/>
              </a:buClr>
              <a:buSzPct val="110000"/>
              <a:buFontTx/>
              <a:buNone/>
              <a:defRPr sz="1000" b="0" i="0">
                <a:solidFill>
                  <a:schemeClr val="tx1"/>
                </a:solidFill>
                <a:latin typeface="Trenda" pitchFamily="2" charset="77"/>
              </a:defRPr>
            </a:lvl3pPr>
            <a:lvl4pPr>
              <a:lnSpc>
                <a:spcPts val="1300"/>
              </a:lnSpc>
              <a:spcBef>
                <a:spcPts val="0"/>
              </a:spcBef>
              <a:buClr>
                <a:srgbClr val="DF9E80"/>
              </a:buClr>
              <a:defRPr sz="10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700" b="0" i="0">
                <a:solidFill>
                  <a:schemeClr val="tx1"/>
                </a:solidFill>
                <a:latin typeface="Trenda Regular It" pitchFamily="2" charset="77"/>
              </a:defRPr>
            </a:lvl5pPr>
            <a:lvl6pPr>
              <a:lnSpc>
                <a:spcPts val="1200"/>
              </a:lnSpc>
              <a:spcBef>
                <a:spcPts val="0"/>
              </a:spcBef>
              <a:defRPr sz="900"/>
            </a:lvl6pPr>
          </a:lstStyle>
          <a:p>
            <a:pPr lvl="0"/>
            <a:r>
              <a:rPr lang="fr-FR"/>
              <a:t>GRAPHIC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2779A95-3686-EB45-86B7-D0D32F7C0ECA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3616842" y="1321158"/>
            <a:ext cx="579543" cy="115169"/>
          </a:xfrm>
        </p:spPr>
        <p:txBody>
          <a:bodyPr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700" b="1" i="0" spc="50" baseline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err="1"/>
              <a:t>Lorem</a:t>
            </a:r>
            <a:endParaRPr lang="fr-FR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8C518B0C-0DDA-4449-B0CD-CE63CA227F1D}"/>
              </a:ext>
            </a:extLst>
          </p:cNvPr>
          <p:cNvSpPr>
            <a:spLocks noGrp="1"/>
          </p:cNvSpPr>
          <p:nvPr>
            <p:ph type="body" idx="53" hasCustomPrompt="1"/>
          </p:nvPr>
        </p:nvSpPr>
        <p:spPr>
          <a:xfrm>
            <a:off x="3616842" y="4041624"/>
            <a:ext cx="579543" cy="115169"/>
          </a:xfrm>
        </p:spPr>
        <p:txBody>
          <a:bodyPr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700" b="1" i="0" spc="50" baseline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err="1"/>
              <a:t>Lorem</a:t>
            </a:r>
            <a:endParaRPr lang="fr-FR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54D4424B-2072-294D-8C27-4349AF4E4341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3616842" y="3375903"/>
            <a:ext cx="579543" cy="115169"/>
          </a:xfrm>
        </p:spPr>
        <p:txBody>
          <a:bodyPr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700" b="1" i="0" spc="50" baseline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err="1"/>
              <a:t>Lorem</a:t>
            </a:r>
            <a:endParaRPr lang="fr-FR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0DADD8E3-ABE9-8344-89F9-B6F8FF6E42D0}"/>
              </a:ext>
            </a:extLst>
          </p:cNvPr>
          <p:cNvSpPr>
            <a:spLocks noGrp="1"/>
          </p:cNvSpPr>
          <p:nvPr>
            <p:ph type="body" idx="55" hasCustomPrompt="1"/>
          </p:nvPr>
        </p:nvSpPr>
        <p:spPr>
          <a:xfrm>
            <a:off x="3616842" y="2044463"/>
            <a:ext cx="579543" cy="115169"/>
          </a:xfrm>
        </p:spPr>
        <p:txBody>
          <a:bodyPr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700" b="1" i="0" spc="50" baseline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err="1"/>
              <a:t>Lorem</a:t>
            </a:r>
            <a:endParaRPr lang="fr-FR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C64FE84F-7AD9-2445-A453-7AE686B26B53}"/>
              </a:ext>
            </a:extLst>
          </p:cNvPr>
          <p:cNvSpPr>
            <a:spLocks noGrp="1"/>
          </p:cNvSpPr>
          <p:nvPr>
            <p:ph type="body" idx="56" hasCustomPrompt="1"/>
          </p:nvPr>
        </p:nvSpPr>
        <p:spPr>
          <a:xfrm>
            <a:off x="3616842" y="2710183"/>
            <a:ext cx="579543" cy="115169"/>
          </a:xfrm>
        </p:spPr>
        <p:txBody>
          <a:bodyPr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700" b="1" i="0" spc="50" baseline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err="1"/>
              <a:t>Lorem</a:t>
            </a:r>
            <a:endParaRPr lang="fr-FR"/>
          </a:p>
        </p:txBody>
      </p: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B3486568-79FC-7540-A4B3-D81F4E791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1698" y="4722361"/>
            <a:ext cx="1720800" cy="17722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"/>
            </a:lvl1pPr>
          </a:lstStyle>
          <a:p>
            <a:r>
              <a:rPr lang="fr-FR">
                <a:solidFill>
                  <a:srgbClr val="000000"/>
                </a:solidFill>
              </a:rPr>
              <a:t>PRESENTATION TITLE 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2B8D11EA-6860-B041-A481-1EEFAABBC49C}"/>
              </a:ext>
            </a:extLst>
          </p:cNvPr>
          <p:cNvSpPr>
            <a:spLocks noGrp="1"/>
          </p:cNvSpPr>
          <p:nvPr>
            <p:ph sz="half" idx="33" hasCustomPrompt="1"/>
          </p:nvPr>
        </p:nvSpPr>
        <p:spPr>
          <a:xfrm>
            <a:off x="358775" y="413243"/>
            <a:ext cx="1720800" cy="637183"/>
          </a:xfrm>
        </p:spPr>
        <p:txBody>
          <a:bodyPr/>
          <a:lstStyle>
            <a:lvl1pPr>
              <a:lnSpc>
                <a:spcPts val="1500"/>
              </a:lnSpc>
              <a:defRPr sz="1400" b="1" i="0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>
              <a:lnSpc>
                <a:spcPts val="1500"/>
              </a:lnSpc>
              <a:defRPr sz="14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400"/>
              </a:lnSpc>
              <a:spcBef>
                <a:spcPts val="0"/>
              </a:spcBef>
              <a:buClr>
                <a:schemeClr val="accent2"/>
              </a:buClr>
              <a:buSzPct val="110000"/>
              <a:buFontTx/>
              <a:buNone/>
              <a:defRPr sz="1400" b="0" i="0">
                <a:solidFill>
                  <a:schemeClr val="tx1"/>
                </a:solidFill>
                <a:latin typeface="Trenda Light" pitchFamily="2" charset="77"/>
              </a:defRPr>
            </a:lvl3pPr>
            <a:lvl4pPr>
              <a:lnSpc>
                <a:spcPts val="1300"/>
              </a:lnSpc>
              <a:spcBef>
                <a:spcPts val="0"/>
              </a:spcBef>
              <a:buClr>
                <a:schemeClr val="accent2"/>
              </a:buClr>
              <a:defRPr sz="1000" b="1" i="0">
                <a:solidFill>
                  <a:schemeClr val="tx1"/>
                </a:solidFill>
                <a:latin typeface="Trenda" pitchFamily="2" charset="77"/>
              </a:defRPr>
            </a:lvl4pPr>
            <a:lvl5pPr>
              <a:lnSpc>
                <a:spcPct val="100000"/>
              </a:lnSpc>
              <a:defRPr sz="700" b="0" i="0">
                <a:solidFill>
                  <a:schemeClr val="tx1"/>
                </a:solidFill>
                <a:latin typeface="Trenda Regular It" pitchFamily="2" charset="77"/>
              </a:defRPr>
            </a:lvl5pPr>
            <a:lvl6pPr>
              <a:lnSpc>
                <a:spcPts val="1200"/>
              </a:lnSpc>
              <a:spcBef>
                <a:spcPts val="0"/>
              </a:spcBef>
              <a:defRPr sz="900"/>
            </a:lvl6pPr>
          </a:lstStyle>
          <a:p>
            <a:pPr lvl="0"/>
            <a:r>
              <a:rPr lang="fr-FR"/>
              <a:t>SLIDE TITLE</a:t>
            </a:r>
          </a:p>
          <a:p>
            <a:pPr lvl="1"/>
            <a:r>
              <a:rPr lang="fr-FR"/>
              <a:t>SUBTITLE </a:t>
            </a:r>
          </a:p>
          <a:p>
            <a:pPr lvl="1"/>
            <a:r>
              <a:rPr lang="fr-FR"/>
              <a:t>OF CHAPTER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3452EBE-A2E9-B34A-8FA3-8F6DE60B81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8775" y="1401064"/>
            <a:ext cx="1720800" cy="2950045"/>
          </a:xfrm>
          <a:noFill/>
          <a:ln>
            <a:noFill/>
          </a:ln>
        </p:spPr>
        <p:txBody>
          <a:bodyPr wrap="square" lIns="0" tIns="0" rIns="0" bIns="0">
            <a:noAutofit/>
          </a:bodyPr>
          <a:lstStyle>
            <a:lvl1pPr algn="l">
              <a:lnSpc>
                <a:spcPts val="1800"/>
              </a:lnSpc>
              <a:spcBef>
                <a:spcPts val="0"/>
              </a:spcBef>
              <a:defRPr sz="1600">
                <a:ln>
                  <a:noFill/>
                </a:ln>
              </a:defRPr>
            </a:lvl1pPr>
            <a:lvl3pPr>
              <a:defRPr sz="3600" b="1" i="0">
                <a:solidFill>
                  <a:schemeClr val="accent2"/>
                </a:solidFill>
                <a:latin typeface="Trenda Black" pitchFamily="2" charset="77"/>
              </a:defRPr>
            </a:lvl3pPr>
            <a:lvl4pPr marL="0" indent="0">
              <a:buFontTx/>
              <a:buNone/>
              <a:defRPr sz="3000" b="1" i="0">
                <a:solidFill>
                  <a:schemeClr val="accent2"/>
                </a:solidFill>
                <a:latin typeface="Trenda Black" pitchFamily="2" charset="77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>
              <a:buFontTx/>
              <a:buNone/>
              <a:defRPr/>
            </a:lvl6pPr>
          </a:lstStyle>
          <a:p>
            <a:pPr lvl="0"/>
            <a:r>
              <a:rPr lang="fr-FR"/>
              <a:t>Change the</a:t>
            </a:r>
            <a:br>
              <a:rPr lang="fr-FR"/>
            </a:br>
            <a:r>
              <a:rPr lang="fr-FR"/>
              <a:t>font style</a:t>
            </a:r>
          </a:p>
          <a:p>
            <a:pPr lvl="4"/>
            <a:br>
              <a:rPr lang="fr-FR"/>
            </a:br>
            <a:r>
              <a:rPr lang="fr-FR"/>
              <a:t>Body </a:t>
            </a:r>
            <a:r>
              <a:rPr lang="fr-FR" err="1"/>
              <a:t>text</a:t>
            </a:r>
            <a:r>
              <a:rPr lang="fr-FR"/>
              <a:t> in Century Gothic Normal C.8 pt</a:t>
            </a:r>
          </a:p>
          <a:p>
            <a:pPr lvl="4"/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1049329-0C5C-7D40-A4B6-4CB15E5C10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75" y="4571986"/>
            <a:ext cx="619200" cy="12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4752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29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Deux contenus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50BC3DC-A28B-1640-BA7B-E7C4E2D4867D}"/>
              </a:ext>
            </a:extLst>
          </p:cNvPr>
          <p:cNvSpPr/>
          <p:nvPr userDrawn="1"/>
        </p:nvSpPr>
        <p:spPr>
          <a:xfrm>
            <a:off x="0" y="0"/>
            <a:ext cx="45720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C58E995-EB53-9349-8032-2E4630C1CE46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35CC5BA5-A3DC-EB46-A578-F70C07249AC1}"/>
              </a:ext>
            </a:extLst>
          </p:cNvPr>
          <p:cNvSpPr>
            <a:spLocks noGrp="1"/>
          </p:cNvSpPr>
          <p:nvPr>
            <p:ph sz="half" idx="25" hasCustomPrompt="1"/>
          </p:nvPr>
        </p:nvSpPr>
        <p:spPr>
          <a:xfrm>
            <a:off x="4865903" y="1196585"/>
            <a:ext cx="1048141" cy="1007074"/>
          </a:xfrm>
        </p:spPr>
        <p:txBody>
          <a:bodyPr anchor="ctr" anchorCtr="0"/>
          <a:lstStyle>
            <a:lvl1pPr algn="ctr">
              <a:lnSpc>
                <a:spcPts val="1300"/>
              </a:lnSpc>
              <a:defRPr sz="800" b="0" i="0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>
              <a:defRPr sz="1100">
                <a:solidFill>
                  <a:schemeClr val="tx1"/>
                </a:solidFill>
                <a:latin typeface="Trenda" pitchFamily="2" charset="77"/>
              </a:defRPr>
            </a:lvl2pPr>
            <a:lvl3pPr marL="0" indent="0">
              <a:lnSpc>
                <a:spcPts val="1300"/>
              </a:lnSpc>
              <a:spcBef>
                <a:spcPts val="0"/>
              </a:spcBef>
              <a:buClr>
                <a:schemeClr val="accent2"/>
              </a:buClr>
              <a:buSzPct val="110000"/>
              <a:buFontTx/>
              <a:buNone/>
              <a:defRPr sz="1000" b="0" i="0">
                <a:solidFill>
                  <a:schemeClr val="tx1"/>
                </a:solidFill>
                <a:latin typeface="Trenda" pitchFamily="2" charset="77"/>
              </a:defRPr>
            </a:lvl3pPr>
            <a:lvl4pPr>
              <a:lnSpc>
                <a:spcPts val="1300"/>
              </a:lnSpc>
              <a:spcBef>
                <a:spcPts val="0"/>
              </a:spcBef>
              <a:buClr>
                <a:srgbClr val="DF9E80"/>
              </a:buClr>
              <a:defRPr sz="10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700" b="0" i="0">
                <a:solidFill>
                  <a:schemeClr val="tx1"/>
                </a:solidFill>
                <a:latin typeface="Trenda Regular It" pitchFamily="2" charset="77"/>
              </a:defRPr>
            </a:lvl5pPr>
            <a:lvl6pPr>
              <a:lnSpc>
                <a:spcPts val="1200"/>
              </a:lnSpc>
              <a:spcBef>
                <a:spcPts val="0"/>
              </a:spcBef>
              <a:defRPr sz="900"/>
            </a:lvl6pPr>
          </a:lstStyle>
          <a:p>
            <a:pPr lvl="0"/>
            <a:r>
              <a:rPr lang="fr-FR"/>
              <a:t>GRAPHIC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FF3904BE-7B66-A54C-953C-A1823822E891}"/>
              </a:ext>
            </a:extLst>
          </p:cNvPr>
          <p:cNvSpPr>
            <a:spLocks noGrp="1"/>
          </p:cNvSpPr>
          <p:nvPr>
            <p:ph sz="half" idx="49" hasCustomPrompt="1"/>
          </p:nvPr>
        </p:nvSpPr>
        <p:spPr>
          <a:xfrm>
            <a:off x="358775" y="1577250"/>
            <a:ext cx="3958771" cy="2867301"/>
          </a:xfrm>
        </p:spPr>
        <p:txBody>
          <a:bodyPr/>
          <a:lstStyle>
            <a:lvl1pPr>
              <a:lnSpc>
                <a:spcPct val="100000"/>
              </a:lnSpc>
              <a:defRPr sz="1000" b="0" i="0" cap="all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 sz="1100" b="0" i="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 marL="0" indent="-1080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SzPct val="110000"/>
              <a:buFont typeface="Arial" panose="020B0604020202020204" pitchFamily="34" charset="0"/>
              <a:buChar char="•"/>
              <a:defRPr sz="1000" b="1" i="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buNone/>
              <a:defRPr sz="1000" b="0" i="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>
              <a:lnSpc>
                <a:spcPct val="100000"/>
              </a:lnSpc>
              <a:defRPr sz="900" b="0" i="0">
                <a:solidFill>
                  <a:schemeClr val="bg1"/>
                </a:solidFill>
                <a:latin typeface="Trenda Regular It" pitchFamily="2" charset="77"/>
              </a:defRPr>
            </a:lvl5pPr>
            <a:lvl6pPr>
              <a:lnSpc>
                <a:spcPct val="100000"/>
              </a:lnSpc>
              <a:spcBef>
                <a:spcPts val="0"/>
              </a:spcBef>
              <a:defRPr sz="800" b="0" i="0">
                <a:solidFill>
                  <a:schemeClr val="bg1"/>
                </a:solidFill>
                <a:latin typeface="Trenda Light" pitchFamily="2" charset="77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700" b="0" i="0">
                <a:solidFill>
                  <a:schemeClr val="bg1"/>
                </a:solidFill>
                <a:latin typeface="Trenda Light" pitchFamily="2" charset="77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600" b="0" i="0">
                <a:solidFill>
                  <a:schemeClr val="bg1"/>
                </a:solidFill>
                <a:latin typeface="Trenda Light" pitchFamily="2" charset="77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500" b="0" i="0">
                <a:solidFill>
                  <a:schemeClr val="bg1"/>
                </a:solidFill>
                <a:latin typeface="Trenda Light" pitchFamily="2" charset="77"/>
              </a:defRPr>
            </a:lvl9pPr>
          </a:lstStyle>
          <a:p>
            <a:pPr lvl="0"/>
            <a:r>
              <a:rPr lang="fr-FR"/>
              <a:t>CLICK TO CHANGE THE STYLE</a:t>
            </a:r>
            <a:br>
              <a:rPr lang="fr-FR"/>
            </a:br>
            <a:r>
              <a:rPr lang="fr-FR"/>
              <a:t>OF MASK TEXT</a:t>
            </a:r>
            <a:br>
              <a:rPr lang="fr-FR"/>
            </a:b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br>
              <a:rPr lang="fr-FR"/>
            </a:br>
            <a:endParaRPr lang="fr-FR"/>
          </a:p>
          <a:p>
            <a:pPr lvl="2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2"/>
            <a:endParaRPr lang="fr-FR"/>
          </a:p>
          <a:p>
            <a:pPr lvl="3"/>
            <a:r>
              <a:rPr lang="fr-FR"/>
              <a:t>Body </a:t>
            </a:r>
            <a:r>
              <a:rPr lang="fr-FR" err="1"/>
              <a:t>text</a:t>
            </a:r>
            <a:endParaRPr lang="fr-FR"/>
          </a:p>
          <a:p>
            <a:pPr lvl="3"/>
            <a:endParaRPr lang="fr-FR"/>
          </a:p>
          <a:p>
            <a:pPr lvl="4"/>
            <a:r>
              <a:rPr lang="fr-FR"/>
              <a:t>Body</a:t>
            </a:r>
          </a:p>
          <a:p>
            <a:pPr lvl="4"/>
            <a:endParaRPr lang="fr-FR"/>
          </a:p>
          <a:p>
            <a:pPr lvl="5"/>
            <a:r>
              <a:rPr lang="fr-FR"/>
              <a:t>Body</a:t>
            </a:r>
          </a:p>
          <a:p>
            <a:pPr lvl="5"/>
            <a:endParaRPr lang="fr-FR"/>
          </a:p>
          <a:p>
            <a:pPr lvl="6"/>
            <a:r>
              <a:rPr lang="fr-FR"/>
              <a:t>Body</a:t>
            </a:r>
          </a:p>
          <a:p>
            <a:pPr lvl="6"/>
            <a:endParaRPr lang="fr-FR"/>
          </a:p>
          <a:p>
            <a:pPr lvl="7"/>
            <a:r>
              <a:rPr lang="fr-FR"/>
              <a:t>Body</a:t>
            </a:r>
          </a:p>
          <a:p>
            <a:pPr lvl="7"/>
            <a:endParaRPr lang="fr-FR"/>
          </a:p>
          <a:p>
            <a:pPr lvl="8"/>
            <a:r>
              <a:rPr lang="fr-FR" b="0" i="0">
                <a:latin typeface="Trenda Light" pitchFamily="2" charset="77"/>
              </a:rPr>
              <a:t>Body</a:t>
            </a:r>
            <a:endParaRPr lang="fr-FR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574D2EC2-0145-9447-BF14-26FE8A11B989}"/>
              </a:ext>
            </a:extLst>
          </p:cNvPr>
          <p:cNvSpPr>
            <a:spLocks noGrp="1"/>
          </p:cNvSpPr>
          <p:nvPr>
            <p:ph sz="half" idx="50" hasCustomPrompt="1"/>
          </p:nvPr>
        </p:nvSpPr>
        <p:spPr>
          <a:xfrm>
            <a:off x="6220601" y="1196585"/>
            <a:ext cx="1048141" cy="1007074"/>
          </a:xfrm>
        </p:spPr>
        <p:txBody>
          <a:bodyPr anchor="ctr" anchorCtr="0"/>
          <a:lstStyle>
            <a:lvl1pPr algn="ctr">
              <a:lnSpc>
                <a:spcPts val="1300"/>
              </a:lnSpc>
              <a:defRPr sz="800" b="0" i="0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>
              <a:defRPr sz="1100">
                <a:solidFill>
                  <a:schemeClr val="tx1"/>
                </a:solidFill>
                <a:latin typeface="Trenda" pitchFamily="2" charset="77"/>
              </a:defRPr>
            </a:lvl2pPr>
            <a:lvl3pPr marL="0" indent="0">
              <a:lnSpc>
                <a:spcPts val="1300"/>
              </a:lnSpc>
              <a:spcBef>
                <a:spcPts val="0"/>
              </a:spcBef>
              <a:buClr>
                <a:schemeClr val="accent2"/>
              </a:buClr>
              <a:buSzPct val="110000"/>
              <a:buFontTx/>
              <a:buNone/>
              <a:defRPr sz="1000" b="0" i="0">
                <a:solidFill>
                  <a:schemeClr val="tx1"/>
                </a:solidFill>
                <a:latin typeface="Trenda" pitchFamily="2" charset="77"/>
              </a:defRPr>
            </a:lvl3pPr>
            <a:lvl4pPr>
              <a:lnSpc>
                <a:spcPts val="1300"/>
              </a:lnSpc>
              <a:spcBef>
                <a:spcPts val="0"/>
              </a:spcBef>
              <a:buClr>
                <a:srgbClr val="DF9E80"/>
              </a:buClr>
              <a:defRPr sz="10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700" b="0" i="0">
                <a:solidFill>
                  <a:schemeClr val="tx1"/>
                </a:solidFill>
                <a:latin typeface="Trenda Regular It" pitchFamily="2" charset="77"/>
              </a:defRPr>
            </a:lvl5pPr>
            <a:lvl6pPr>
              <a:lnSpc>
                <a:spcPts val="1200"/>
              </a:lnSpc>
              <a:spcBef>
                <a:spcPts val="0"/>
              </a:spcBef>
              <a:defRPr sz="900"/>
            </a:lvl6pPr>
          </a:lstStyle>
          <a:p>
            <a:pPr lvl="0"/>
            <a:r>
              <a:rPr lang="fr-FR"/>
              <a:t>GRAPHIC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049DD42C-4B77-7341-8708-1136BCEC9B16}"/>
              </a:ext>
            </a:extLst>
          </p:cNvPr>
          <p:cNvSpPr>
            <a:spLocks noGrp="1"/>
          </p:cNvSpPr>
          <p:nvPr>
            <p:ph sz="half" idx="51" hasCustomPrompt="1"/>
          </p:nvPr>
        </p:nvSpPr>
        <p:spPr>
          <a:xfrm>
            <a:off x="7575299" y="1196585"/>
            <a:ext cx="1048141" cy="1007074"/>
          </a:xfrm>
        </p:spPr>
        <p:txBody>
          <a:bodyPr anchor="ctr" anchorCtr="0"/>
          <a:lstStyle>
            <a:lvl1pPr algn="ctr">
              <a:lnSpc>
                <a:spcPts val="1300"/>
              </a:lnSpc>
              <a:defRPr sz="800" b="0" i="0" cap="all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>
              <a:defRPr sz="1100">
                <a:solidFill>
                  <a:schemeClr val="tx1"/>
                </a:solidFill>
                <a:latin typeface="Trenda" pitchFamily="2" charset="77"/>
              </a:defRPr>
            </a:lvl2pPr>
            <a:lvl3pPr marL="0" indent="0">
              <a:lnSpc>
                <a:spcPts val="1300"/>
              </a:lnSpc>
              <a:spcBef>
                <a:spcPts val="0"/>
              </a:spcBef>
              <a:buClr>
                <a:schemeClr val="accent2"/>
              </a:buClr>
              <a:buSzPct val="110000"/>
              <a:buFontTx/>
              <a:buNone/>
              <a:defRPr sz="1000" b="0" i="0">
                <a:solidFill>
                  <a:schemeClr val="tx1"/>
                </a:solidFill>
                <a:latin typeface="Trenda" pitchFamily="2" charset="77"/>
              </a:defRPr>
            </a:lvl3pPr>
            <a:lvl4pPr>
              <a:lnSpc>
                <a:spcPts val="1300"/>
              </a:lnSpc>
              <a:spcBef>
                <a:spcPts val="0"/>
              </a:spcBef>
              <a:buClr>
                <a:srgbClr val="DF9E80"/>
              </a:buClr>
              <a:defRPr sz="10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700" b="0" i="0">
                <a:solidFill>
                  <a:schemeClr val="tx1"/>
                </a:solidFill>
                <a:latin typeface="Trenda Regular It" pitchFamily="2" charset="77"/>
              </a:defRPr>
            </a:lvl5pPr>
            <a:lvl6pPr>
              <a:lnSpc>
                <a:spcPts val="1200"/>
              </a:lnSpc>
              <a:spcBef>
                <a:spcPts val="0"/>
              </a:spcBef>
              <a:defRPr sz="900"/>
            </a:lvl6pPr>
          </a:lstStyle>
          <a:p>
            <a:pPr lvl="0"/>
            <a:r>
              <a:rPr lang="fr-FR"/>
              <a:t>GRAPHIC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FD9C8EE5-769E-0B48-85C2-4DAC68C55DFC}"/>
              </a:ext>
            </a:extLst>
          </p:cNvPr>
          <p:cNvSpPr>
            <a:spLocks noGrp="1"/>
          </p:cNvSpPr>
          <p:nvPr>
            <p:ph type="body" idx="56" hasCustomPrompt="1"/>
          </p:nvPr>
        </p:nvSpPr>
        <p:spPr>
          <a:xfrm>
            <a:off x="4859992" y="2347595"/>
            <a:ext cx="1048141" cy="2096956"/>
          </a:xfrm>
        </p:spPr>
        <p:txBody>
          <a:bodyPr wrap="none" lIns="0" rIns="0">
            <a:noAutofit/>
          </a:bodyPr>
          <a:lstStyle>
            <a:lvl1pPr marL="0" marR="0" indent="0" algn="l" defTabSz="6858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900" b="1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0" indent="0">
              <a:lnSpc>
                <a:spcPct val="100000"/>
              </a:lnSpc>
              <a:buNone/>
              <a:defRPr sz="8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err="1"/>
              <a:t>Subtitle</a:t>
            </a:r>
            <a:r>
              <a:rPr lang="fr-FR"/>
              <a:t> in </a:t>
            </a:r>
            <a:r>
              <a:rPr lang="fr-FR" err="1"/>
              <a:t>Trenda</a:t>
            </a:r>
            <a:endParaRPr lang="fr-FR"/>
          </a:p>
          <a:p>
            <a:pPr lvl="0"/>
            <a:r>
              <a:rPr lang="fr-FR"/>
              <a:t>Bold C.9 pt</a:t>
            </a:r>
            <a:br>
              <a:rPr lang="fr-FR"/>
            </a:br>
            <a:endParaRPr lang="fr-FR"/>
          </a:p>
          <a:p>
            <a:pPr lvl="1"/>
            <a:r>
              <a:rPr lang="fr-FR" err="1"/>
              <a:t>Euimod</a:t>
            </a:r>
            <a:r>
              <a:rPr lang="fr-FR"/>
              <a:t> </a:t>
            </a:r>
            <a:r>
              <a:rPr lang="fr-FR" err="1"/>
              <a:t>tincidunt</a:t>
            </a:r>
            <a:r>
              <a:rPr lang="fr-FR"/>
              <a:t> </a:t>
            </a:r>
            <a:r>
              <a:rPr lang="fr-FR" err="1"/>
              <a:t>ud</a:t>
            </a:r>
            <a:endParaRPr lang="fr-FR"/>
          </a:p>
          <a:p>
            <a:pPr lvl="1"/>
            <a:r>
              <a:rPr lang="fr-FR" err="1"/>
              <a:t>Laoreet</a:t>
            </a:r>
            <a:r>
              <a:rPr lang="fr-FR"/>
              <a:t> </a:t>
            </a:r>
            <a:r>
              <a:rPr lang="fr-FR" err="1"/>
              <a:t>dolore</a:t>
            </a:r>
            <a:br>
              <a:rPr lang="fr-FR"/>
            </a:br>
            <a:r>
              <a:rPr lang="fr-FR"/>
              <a:t>magna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984AFF34-E790-F845-80D1-27FCD2539436}"/>
              </a:ext>
            </a:extLst>
          </p:cNvPr>
          <p:cNvSpPr>
            <a:spLocks noGrp="1"/>
          </p:cNvSpPr>
          <p:nvPr>
            <p:ph type="body" idx="57" hasCustomPrompt="1"/>
          </p:nvPr>
        </p:nvSpPr>
        <p:spPr>
          <a:xfrm>
            <a:off x="6216651" y="2347595"/>
            <a:ext cx="1048141" cy="2096956"/>
          </a:xfrm>
        </p:spPr>
        <p:txBody>
          <a:bodyPr wrap="none" lIns="0" rIns="0">
            <a:noAutofit/>
          </a:bodyPr>
          <a:lstStyle>
            <a:lvl1pPr marL="0" marR="0" indent="0" algn="l" defTabSz="6858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900" b="1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0" indent="0">
              <a:lnSpc>
                <a:spcPts val="900"/>
              </a:lnSpc>
              <a:buNone/>
              <a:defRPr sz="8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err="1"/>
              <a:t>Subtitle</a:t>
            </a:r>
            <a:r>
              <a:rPr lang="fr-FR"/>
              <a:t> in </a:t>
            </a:r>
            <a:r>
              <a:rPr lang="fr-FR" err="1"/>
              <a:t>Trenda</a:t>
            </a:r>
            <a:endParaRPr lang="fr-FR"/>
          </a:p>
          <a:p>
            <a:pPr lvl="0"/>
            <a:r>
              <a:rPr lang="fr-FR"/>
              <a:t>Bold C.9 pt</a:t>
            </a:r>
            <a:br>
              <a:rPr lang="fr-FR"/>
            </a:br>
            <a:endParaRPr lang="fr-FR"/>
          </a:p>
          <a:p>
            <a:pPr lvl="1"/>
            <a:r>
              <a:rPr lang="fr-FR" err="1"/>
              <a:t>Euimod</a:t>
            </a:r>
            <a:r>
              <a:rPr lang="fr-FR"/>
              <a:t> </a:t>
            </a:r>
            <a:r>
              <a:rPr lang="fr-FR" err="1"/>
              <a:t>tincidunt</a:t>
            </a:r>
            <a:r>
              <a:rPr lang="fr-FR"/>
              <a:t> </a:t>
            </a:r>
            <a:r>
              <a:rPr lang="fr-FR" err="1"/>
              <a:t>ud</a:t>
            </a:r>
            <a:endParaRPr lang="fr-FR"/>
          </a:p>
          <a:p>
            <a:pPr lvl="1"/>
            <a:r>
              <a:rPr lang="fr-FR" err="1"/>
              <a:t>Laoreet</a:t>
            </a:r>
            <a:r>
              <a:rPr lang="fr-FR"/>
              <a:t> </a:t>
            </a:r>
            <a:r>
              <a:rPr lang="fr-FR" err="1"/>
              <a:t>dolore</a:t>
            </a:r>
            <a:br>
              <a:rPr lang="fr-FR"/>
            </a:br>
            <a:r>
              <a:rPr lang="fr-FR"/>
              <a:t>magna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15A7B437-0612-9D46-BD82-5A2778D0E371}"/>
              </a:ext>
            </a:extLst>
          </p:cNvPr>
          <p:cNvSpPr>
            <a:spLocks noGrp="1"/>
          </p:cNvSpPr>
          <p:nvPr>
            <p:ph type="body" idx="58" hasCustomPrompt="1"/>
          </p:nvPr>
        </p:nvSpPr>
        <p:spPr>
          <a:xfrm>
            <a:off x="7573309" y="2347595"/>
            <a:ext cx="1048141" cy="2096956"/>
          </a:xfrm>
        </p:spPr>
        <p:txBody>
          <a:bodyPr wrap="none" lIns="0" rIns="0">
            <a:noAutofit/>
          </a:bodyPr>
          <a:lstStyle>
            <a:lvl1pPr marL="0" marR="0" indent="0" algn="l" defTabSz="6858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900" b="1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0" indent="0">
              <a:lnSpc>
                <a:spcPts val="900"/>
              </a:lnSpc>
              <a:buNone/>
              <a:defRPr sz="8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err="1"/>
              <a:t>Subtitle</a:t>
            </a:r>
            <a:r>
              <a:rPr lang="fr-FR"/>
              <a:t> in </a:t>
            </a:r>
            <a:r>
              <a:rPr lang="fr-FR" err="1"/>
              <a:t>Trenda</a:t>
            </a:r>
            <a:endParaRPr lang="fr-FR"/>
          </a:p>
          <a:p>
            <a:pPr lvl="0"/>
            <a:r>
              <a:rPr lang="fr-FR"/>
              <a:t>Bold C.9 pt</a:t>
            </a:r>
            <a:br>
              <a:rPr lang="fr-FR"/>
            </a:br>
            <a:endParaRPr lang="fr-FR"/>
          </a:p>
          <a:p>
            <a:pPr lvl="1"/>
            <a:r>
              <a:rPr lang="fr-FR" err="1"/>
              <a:t>Euimod</a:t>
            </a:r>
            <a:r>
              <a:rPr lang="fr-FR"/>
              <a:t> </a:t>
            </a:r>
            <a:r>
              <a:rPr lang="fr-FR" err="1"/>
              <a:t>tincidunt</a:t>
            </a:r>
            <a:r>
              <a:rPr lang="fr-FR"/>
              <a:t> </a:t>
            </a:r>
            <a:r>
              <a:rPr lang="fr-FR" err="1"/>
              <a:t>ud</a:t>
            </a:r>
            <a:endParaRPr lang="fr-FR"/>
          </a:p>
          <a:p>
            <a:pPr lvl="1"/>
            <a:r>
              <a:rPr lang="fr-FR" err="1"/>
              <a:t>Laoreet</a:t>
            </a:r>
            <a:r>
              <a:rPr lang="fr-FR"/>
              <a:t> </a:t>
            </a:r>
            <a:r>
              <a:rPr lang="fr-FR" err="1"/>
              <a:t>dolore</a:t>
            </a:r>
            <a:br>
              <a:rPr lang="fr-FR"/>
            </a:br>
            <a:r>
              <a:rPr lang="fr-FR"/>
              <a:t>magna</a:t>
            </a:r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23775902-FB49-F74C-9C9C-269E8A755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1698" y="4722361"/>
            <a:ext cx="1647205" cy="177221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0">
                <a:solidFill>
                  <a:schemeClr val="bg1"/>
                </a:solidFill>
              </a:defRPr>
            </a:lvl1pPr>
          </a:lstStyle>
          <a:p>
            <a:r>
              <a:rPr lang="fr-FR"/>
              <a:t>PRESENTATION TITLE 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BE5797A1-89CF-104F-90BA-616F5392953B}"/>
              </a:ext>
            </a:extLst>
          </p:cNvPr>
          <p:cNvSpPr>
            <a:spLocks noGrp="1"/>
          </p:cNvSpPr>
          <p:nvPr>
            <p:ph sz="half" idx="27" hasCustomPrompt="1"/>
          </p:nvPr>
        </p:nvSpPr>
        <p:spPr>
          <a:xfrm>
            <a:off x="358775" y="413243"/>
            <a:ext cx="3958771" cy="637183"/>
          </a:xfrm>
        </p:spPr>
        <p:txBody>
          <a:bodyPr/>
          <a:lstStyle>
            <a:lvl1pPr>
              <a:lnSpc>
                <a:spcPts val="1500"/>
              </a:lnSpc>
              <a:defRPr sz="1400" b="1" i="0" cap="all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lnSpc>
                <a:spcPts val="1500"/>
              </a:lnSpc>
              <a:defRPr sz="1400" b="0" i="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ts val="1400"/>
              </a:lnSpc>
              <a:spcBef>
                <a:spcPts val="0"/>
              </a:spcBef>
              <a:buClr>
                <a:schemeClr val="accent2"/>
              </a:buClr>
              <a:buSzPct val="110000"/>
              <a:buFontTx/>
              <a:buNone/>
              <a:defRPr sz="1400" b="0" i="0">
                <a:solidFill>
                  <a:schemeClr val="tx1"/>
                </a:solidFill>
                <a:latin typeface="Trenda Light" pitchFamily="2" charset="77"/>
              </a:defRPr>
            </a:lvl3pPr>
            <a:lvl4pPr>
              <a:lnSpc>
                <a:spcPts val="1300"/>
              </a:lnSpc>
              <a:spcBef>
                <a:spcPts val="0"/>
              </a:spcBef>
              <a:buClr>
                <a:schemeClr val="accent2"/>
              </a:buClr>
              <a:defRPr sz="1000" b="1" i="0">
                <a:solidFill>
                  <a:schemeClr val="tx1"/>
                </a:solidFill>
                <a:latin typeface="Trenda" pitchFamily="2" charset="77"/>
              </a:defRPr>
            </a:lvl4pPr>
            <a:lvl5pPr>
              <a:lnSpc>
                <a:spcPct val="100000"/>
              </a:lnSpc>
              <a:defRPr sz="700" b="0" i="0">
                <a:solidFill>
                  <a:schemeClr val="tx1"/>
                </a:solidFill>
                <a:latin typeface="Trenda Regular It" pitchFamily="2" charset="77"/>
              </a:defRPr>
            </a:lvl5pPr>
            <a:lvl6pPr>
              <a:lnSpc>
                <a:spcPts val="1200"/>
              </a:lnSpc>
              <a:spcBef>
                <a:spcPts val="0"/>
              </a:spcBef>
              <a:defRPr sz="900"/>
            </a:lvl6pPr>
          </a:lstStyle>
          <a:p>
            <a:pPr lvl="0"/>
            <a:r>
              <a:rPr lang="fr-FR"/>
              <a:t>SLIDE TITLE</a:t>
            </a:r>
          </a:p>
          <a:p>
            <a:pPr lvl="1"/>
            <a:r>
              <a:rPr lang="fr-FR"/>
              <a:t>SUBTITLE </a:t>
            </a:r>
          </a:p>
          <a:p>
            <a:pPr lvl="1"/>
            <a:r>
              <a:rPr lang="fr-FR"/>
              <a:t>OF CHAPTER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2A0207B8-C34E-7549-9DE5-E4E41CE318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4" y="4559058"/>
            <a:ext cx="638176" cy="14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57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29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2">
            <a:extLst>
              <a:ext uri="{FF2B5EF4-FFF2-40B4-BE49-F238E27FC236}">
                <a16:creationId xmlns:a16="http://schemas.microsoft.com/office/drawing/2014/main" id="{894B1D2E-FECA-B04B-8F73-01D968564EC4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0" y="0"/>
            <a:ext cx="9144000" cy="5143500"/>
          </a:xfrm>
        </p:spPr>
        <p:txBody>
          <a:bodyPr anchor="ctr" anchorCtr="0"/>
          <a:lstStyle>
            <a:lvl1pPr marL="0" indent="0" algn="ctr">
              <a:buNone/>
              <a:defRPr sz="800" b="0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BF318A-F77F-6A44-AF11-2BCBA3C7543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55894" y="2246137"/>
            <a:ext cx="2232211" cy="439521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800" b="0" i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THANK YOU!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C79BBC0-FA73-034E-9A84-01DFD151C6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6002" y="4456467"/>
            <a:ext cx="1711995" cy="38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07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2">
            <a:extLst>
              <a:ext uri="{FF2B5EF4-FFF2-40B4-BE49-F238E27FC236}">
                <a16:creationId xmlns:a16="http://schemas.microsoft.com/office/drawing/2014/main" id="{20D3BF05-57A9-8D48-9C17-0816AB269BE5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anchor="ctr" anchorCtr="0"/>
          <a:lstStyle>
            <a:lvl1pPr marL="0" indent="0" algn="ctr">
              <a:buNone/>
              <a:defRPr sz="800" b="0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ABC72AC-B683-434F-94CF-00562DF50F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4037" y="1155971"/>
            <a:ext cx="2355925" cy="243122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BF318A-F77F-6A44-AF11-2BCBA3C7543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58584" y="2246137"/>
            <a:ext cx="2232211" cy="439521"/>
          </a:xfrm>
        </p:spPr>
        <p:txBody>
          <a:bodyPr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800" b="0" i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THANK YOU!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C79BBC0-FA73-034E-9A84-01DFD151C6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6002" y="4456467"/>
            <a:ext cx="1711995" cy="38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1124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50E509-FFD9-C14D-8AFC-C99E97A20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CA29BFB-1384-944E-BF45-DC6231919B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8E995-EB53-9349-8032-2E4630C1CE46}" type="slidenum">
              <a:rPr lang="fr-FR" smtClean="0"/>
              <a:pPr/>
              <a:t>‹#›</a:t>
            </a:fld>
            <a:endParaRPr lang="fr-FR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52076A5B-B5AB-284C-9F9D-0CF283DAF124}"/>
              </a:ext>
            </a:extLst>
          </p:cNvPr>
          <p:cNvGrpSpPr/>
          <p:nvPr userDrawn="1"/>
        </p:nvGrpSpPr>
        <p:grpSpPr>
          <a:xfrm>
            <a:off x="1841114" y="1211977"/>
            <a:ext cx="1014761" cy="2263393"/>
            <a:chOff x="1826324" y="1211977"/>
            <a:chExt cx="1014761" cy="226339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6650FAC-4807-6F4B-A0C9-3ACD1468D453}"/>
                </a:ext>
              </a:extLst>
            </p:cNvPr>
            <p:cNvSpPr/>
            <p:nvPr userDrawn="1"/>
          </p:nvSpPr>
          <p:spPr>
            <a:xfrm>
              <a:off x="1826324" y="1211977"/>
              <a:ext cx="1014761" cy="10147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19B0749-8BDF-F04C-86AF-D5483B769927}"/>
                </a:ext>
              </a:extLst>
            </p:cNvPr>
            <p:cNvSpPr/>
            <p:nvPr userDrawn="1"/>
          </p:nvSpPr>
          <p:spPr>
            <a:xfrm>
              <a:off x="1826324" y="2460609"/>
              <a:ext cx="1014761" cy="1014761"/>
            </a:xfrm>
            <a:prstGeom prst="rect">
              <a:avLst/>
            </a:prstGeom>
            <a:solidFill>
              <a:srgbClr val="DF9E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9C06A3EE-2882-304D-9650-BDF044ECCBEB}"/>
              </a:ext>
            </a:extLst>
          </p:cNvPr>
          <p:cNvGrpSpPr/>
          <p:nvPr userDrawn="1"/>
        </p:nvGrpSpPr>
        <p:grpSpPr>
          <a:xfrm>
            <a:off x="3323451" y="1211977"/>
            <a:ext cx="1014761" cy="2263393"/>
            <a:chOff x="3090594" y="1211977"/>
            <a:chExt cx="1014761" cy="226339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FF83720-317A-D44F-B86D-AD1911F310BE}"/>
                </a:ext>
              </a:extLst>
            </p:cNvPr>
            <p:cNvSpPr/>
            <p:nvPr userDrawn="1"/>
          </p:nvSpPr>
          <p:spPr>
            <a:xfrm>
              <a:off x="3090594" y="1211977"/>
              <a:ext cx="1014761" cy="101476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3557875-DB0C-5541-A928-4BCFC917BC76}"/>
                </a:ext>
              </a:extLst>
            </p:cNvPr>
            <p:cNvSpPr/>
            <p:nvPr userDrawn="1"/>
          </p:nvSpPr>
          <p:spPr>
            <a:xfrm>
              <a:off x="3090594" y="2460609"/>
              <a:ext cx="1014761" cy="1014761"/>
            </a:xfrm>
            <a:prstGeom prst="rect">
              <a:avLst/>
            </a:prstGeom>
            <a:solidFill>
              <a:srgbClr val="6E34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A0385B19-2F92-3B44-948B-27C999C1726D}"/>
              </a:ext>
            </a:extLst>
          </p:cNvPr>
          <p:cNvGrpSpPr/>
          <p:nvPr userDrawn="1"/>
        </p:nvGrpSpPr>
        <p:grpSpPr>
          <a:xfrm>
            <a:off x="4805788" y="1211977"/>
            <a:ext cx="1014761" cy="2263393"/>
            <a:chOff x="4328380" y="1211977"/>
            <a:chExt cx="1014761" cy="226339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78A3EF6-5CE3-4B45-8284-1101D1513F26}"/>
                </a:ext>
              </a:extLst>
            </p:cNvPr>
            <p:cNvSpPr/>
            <p:nvPr userDrawn="1"/>
          </p:nvSpPr>
          <p:spPr>
            <a:xfrm>
              <a:off x="4328380" y="1211977"/>
              <a:ext cx="1014761" cy="101476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0911B5-4BC5-7E44-8156-15369C78721F}"/>
                </a:ext>
              </a:extLst>
            </p:cNvPr>
            <p:cNvSpPr/>
            <p:nvPr userDrawn="1"/>
          </p:nvSpPr>
          <p:spPr>
            <a:xfrm>
              <a:off x="4328380" y="2460609"/>
              <a:ext cx="1014761" cy="1014761"/>
            </a:xfrm>
            <a:prstGeom prst="rect">
              <a:avLst/>
            </a:prstGeom>
            <a:solidFill>
              <a:srgbClr val="FCD9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99722E32-0061-164F-B7F4-D9EAD0D1A711}"/>
              </a:ext>
            </a:extLst>
          </p:cNvPr>
          <p:cNvGrpSpPr/>
          <p:nvPr userDrawn="1"/>
        </p:nvGrpSpPr>
        <p:grpSpPr>
          <a:xfrm>
            <a:off x="6288125" y="1211977"/>
            <a:ext cx="1014761" cy="2263393"/>
            <a:chOff x="5605195" y="1211977"/>
            <a:chExt cx="1014761" cy="226339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3B5A9AA-708D-8445-9F35-7D8305BFCA4C}"/>
                </a:ext>
              </a:extLst>
            </p:cNvPr>
            <p:cNvSpPr/>
            <p:nvPr userDrawn="1"/>
          </p:nvSpPr>
          <p:spPr>
            <a:xfrm>
              <a:off x="5605195" y="1211977"/>
              <a:ext cx="1014761" cy="101476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5AB97D2-AD73-DB4E-AA1D-FDDCA5EABAA7}"/>
                </a:ext>
              </a:extLst>
            </p:cNvPr>
            <p:cNvSpPr/>
            <p:nvPr userDrawn="1"/>
          </p:nvSpPr>
          <p:spPr>
            <a:xfrm>
              <a:off x="5605195" y="2460609"/>
              <a:ext cx="1014761" cy="1014761"/>
            </a:xfrm>
            <a:prstGeom prst="rect">
              <a:avLst/>
            </a:prstGeom>
            <a:solidFill>
              <a:srgbClr val="FFD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FCD2252D-406B-3041-BFF3-ECA32EAA8D54}"/>
              </a:ext>
            </a:extLst>
          </p:cNvPr>
          <p:cNvGrpSpPr/>
          <p:nvPr userDrawn="1"/>
        </p:nvGrpSpPr>
        <p:grpSpPr>
          <a:xfrm>
            <a:off x="7770464" y="1211977"/>
            <a:ext cx="1014761" cy="2263393"/>
            <a:chOff x="6876434" y="1211977"/>
            <a:chExt cx="1014761" cy="226339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65BED87-2A1F-ED4D-9DC9-E66BB3B081BC}"/>
                </a:ext>
              </a:extLst>
            </p:cNvPr>
            <p:cNvSpPr/>
            <p:nvPr userDrawn="1"/>
          </p:nvSpPr>
          <p:spPr>
            <a:xfrm>
              <a:off x="6876434" y="1211977"/>
              <a:ext cx="1014761" cy="101476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17668F4-AD57-A244-B1D0-B56621028F5B}"/>
                </a:ext>
              </a:extLst>
            </p:cNvPr>
            <p:cNvSpPr/>
            <p:nvPr userDrawn="1"/>
          </p:nvSpPr>
          <p:spPr>
            <a:xfrm>
              <a:off x="6876434" y="2460609"/>
              <a:ext cx="1014761" cy="1014761"/>
            </a:xfrm>
            <a:prstGeom prst="rect">
              <a:avLst/>
            </a:prstGeom>
            <a:solidFill>
              <a:srgbClr val="AA2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23591505-6736-1C44-A7F6-EC735323E8EF}"/>
              </a:ext>
            </a:extLst>
          </p:cNvPr>
          <p:cNvGrpSpPr/>
          <p:nvPr userDrawn="1"/>
        </p:nvGrpSpPr>
        <p:grpSpPr>
          <a:xfrm>
            <a:off x="358775" y="1211977"/>
            <a:ext cx="1014763" cy="3512025"/>
            <a:chOff x="539750" y="1211977"/>
            <a:chExt cx="1014763" cy="351202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78179BF-A2BF-8244-AF89-7825FB5CBAAA}"/>
                </a:ext>
              </a:extLst>
            </p:cNvPr>
            <p:cNvSpPr/>
            <p:nvPr userDrawn="1"/>
          </p:nvSpPr>
          <p:spPr>
            <a:xfrm>
              <a:off x="539752" y="2460609"/>
              <a:ext cx="1014761" cy="1014761"/>
            </a:xfrm>
            <a:prstGeom prst="rect">
              <a:avLst/>
            </a:prstGeom>
            <a:solidFill>
              <a:srgbClr val="009C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19A85B6-9167-0E42-BF9D-69C4746B16F1}"/>
                </a:ext>
              </a:extLst>
            </p:cNvPr>
            <p:cNvSpPr/>
            <p:nvPr userDrawn="1"/>
          </p:nvSpPr>
          <p:spPr>
            <a:xfrm>
              <a:off x="539751" y="1211977"/>
              <a:ext cx="1014761" cy="101476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792541F-697B-844E-B251-637BE59462DF}"/>
                </a:ext>
              </a:extLst>
            </p:cNvPr>
            <p:cNvSpPr/>
            <p:nvPr userDrawn="1"/>
          </p:nvSpPr>
          <p:spPr>
            <a:xfrm>
              <a:off x="539750" y="3709241"/>
              <a:ext cx="1014761" cy="1014761"/>
            </a:xfrm>
            <a:prstGeom prst="rect">
              <a:avLst/>
            </a:prstGeom>
            <a:solidFill>
              <a:srgbClr val="F7C7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095114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de 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 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0793" y="4047212"/>
            <a:ext cx="8321408" cy="553998"/>
          </a:xfrm>
        </p:spPr>
        <p:txBody>
          <a:bodyPr wrap="square" anchor="t">
            <a:spAutoFit/>
          </a:bodyPr>
          <a:lstStyle>
            <a:lvl1pPr algn="r">
              <a:defRPr sz="4000" b="1" cap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/>
              <a:t>Cliquez et modifiez le titre</a:t>
            </a:r>
            <a:endParaRPr lang="en-GB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vant Garde"/>
                <a:cs typeface="Avant Garde"/>
              </a:defRPr>
            </a:lvl1pPr>
          </a:lstStyle>
          <a:p>
            <a:fld id="{64E66EA3-17F4-5741-8CFC-45F3ACAFEC98}" type="slidenum">
              <a:rPr lang="en-GB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1733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2">
            <a:extLst>
              <a:ext uri="{FF2B5EF4-FFF2-40B4-BE49-F238E27FC236}">
                <a16:creationId xmlns:a16="http://schemas.microsoft.com/office/drawing/2014/main" id="{FDD91653-FD33-094D-B594-73620B287CFE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0" y="0"/>
            <a:ext cx="9144000" cy="5143500"/>
          </a:xfrm>
        </p:spPr>
        <p:txBody>
          <a:bodyPr anchor="ctr" anchorCtr="0"/>
          <a:lstStyle>
            <a:lvl1pPr marL="0" indent="0" algn="ctr">
              <a:buNone/>
              <a:defRPr sz="800" b="0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4E6A991-C388-1743-B427-5E1097B7820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5486652" y="3049353"/>
            <a:ext cx="1442290" cy="175972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8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fld id="{73DEB0B9-9FA7-0A44-93DA-CF1207711566}" type="datetime1">
              <a:rPr lang="fr-FR" smtClean="0"/>
              <a:t>03/03/2020</a:t>
            </a:fld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86651" y="1027042"/>
            <a:ext cx="3298573" cy="1291762"/>
          </a:xfrm>
        </p:spPr>
        <p:txBody>
          <a:bodyPr anchor="t" anchorCtr="0">
            <a:noAutofit/>
          </a:bodyPr>
          <a:lstStyle>
            <a:lvl1pPr algn="l">
              <a:lnSpc>
                <a:spcPts val="2800"/>
              </a:lnSpc>
              <a:defRPr sz="2800" b="0" i="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r>
              <a:rPr lang="fr-FR" err="1"/>
              <a:t>Title</a:t>
            </a:r>
            <a:r>
              <a:rPr lang="fr-FR"/>
              <a:t> maximum</a:t>
            </a:r>
            <a:br>
              <a:rPr lang="fr-FR"/>
            </a:br>
            <a:r>
              <a:rPr lang="fr-FR"/>
              <a:t>3 </a:t>
            </a:r>
            <a:r>
              <a:rPr lang="fr-FR" err="1"/>
              <a:t>lines</a:t>
            </a:r>
            <a:r>
              <a:rPr lang="fr-FR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1019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pour une image  6">
            <a:extLst>
              <a:ext uri="{FF2B5EF4-FFF2-40B4-BE49-F238E27FC236}">
                <a16:creationId xmlns:a16="http://schemas.microsoft.com/office/drawing/2014/main" id="{37B131E2-342D-484B-A534-84929336E7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82626" y="467723"/>
            <a:ext cx="6051374" cy="584379"/>
          </a:xfrm>
        </p:spPr>
        <p:txBody>
          <a:bodyPr wrap="square" anchor="b" anchorCtr="0">
            <a:noAutofit/>
          </a:bodyPr>
          <a:lstStyle>
            <a:lvl1pPr>
              <a:defRPr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What is the title? (option 1)</a:t>
            </a:r>
            <a:endParaRPr lang="en-GB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67916" y="1418400"/>
            <a:ext cx="6085284" cy="584375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Subtitle</a:t>
            </a:r>
            <a:endParaRPr lang="en-GB" dirty="0"/>
          </a:p>
        </p:txBody>
      </p:sp>
      <p:sp>
        <p:nvSpPr>
          <p:cNvPr id="17" name="Espace réservé du texte 14">
            <a:extLst>
              <a:ext uri="{FF2B5EF4-FFF2-40B4-BE49-F238E27FC236}">
                <a16:creationId xmlns:a16="http://schemas.microsoft.com/office/drawing/2014/main" id="{EC8614BC-40FD-4B99-B419-1A63B53330B2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7440490" y="467723"/>
            <a:ext cx="1236600" cy="30510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/>
          <a:lstStyle>
            <a:lvl1pPr>
              <a:defRPr sz="100" baseline="0"/>
            </a:lvl1pPr>
            <a:lvl2pPr>
              <a:defRPr sz="100"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fr-FR"/>
              <a:t>,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28C116D-C966-468A-ADA7-6202B984E5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7916" y="2017871"/>
            <a:ext cx="3765947" cy="540000"/>
          </a:xfrm>
        </p:spPr>
        <p:txBody>
          <a:bodyPr>
            <a:normAutofit/>
          </a:bodyPr>
          <a:lstStyle>
            <a:lvl1pPr>
              <a:defRPr sz="1125" baseline="0"/>
            </a:lvl1pPr>
          </a:lstStyle>
          <a:p>
            <a:pPr lvl="0"/>
            <a:r>
              <a:rPr lang="fr-FR"/>
              <a:t>Author</a:t>
            </a:r>
            <a:br>
              <a:rPr lang="fr-FR"/>
            </a:br>
            <a:r>
              <a:rPr lang="fr-FR"/>
              <a:t>Date</a:t>
            </a:r>
          </a:p>
        </p:txBody>
      </p:sp>
      <p:sp>
        <p:nvSpPr>
          <p:cNvPr id="11" name="Espace réservé du texte 16">
            <a:extLst>
              <a:ext uri="{FF2B5EF4-FFF2-40B4-BE49-F238E27FC236}">
                <a16:creationId xmlns:a16="http://schemas.microsoft.com/office/drawing/2014/main" id="{AC62A097-7CB0-4181-AFCF-447369AE82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0800000" flipV="1">
            <a:off x="467916" y="1288467"/>
            <a:ext cx="1674000" cy="13500"/>
          </a:xfrm>
          <a:solidFill>
            <a:schemeClr val="tx1"/>
          </a:solidFill>
        </p:spPr>
        <p:txBody>
          <a:bodyPr/>
          <a:lstStyle>
            <a:lvl1pPr>
              <a:defRPr sz="100" baseline="0">
                <a:solidFill>
                  <a:schemeClr val="tx1"/>
                </a:solidFill>
              </a:defRPr>
            </a:lvl1pPr>
            <a:lvl2pPr>
              <a:defRPr sz="100" baseline="0">
                <a:solidFill>
                  <a:schemeClr val="tx1"/>
                </a:solidFill>
              </a:defRPr>
            </a:lvl2pPr>
            <a:lvl3pPr>
              <a:defRPr sz="100" baseline="0">
                <a:solidFill>
                  <a:schemeClr val="accent1"/>
                </a:solidFill>
              </a:defRPr>
            </a:lvl3pPr>
            <a:lvl4pPr>
              <a:defRPr sz="100" baseline="0">
                <a:solidFill>
                  <a:schemeClr val="accent1"/>
                </a:solidFill>
              </a:defRPr>
            </a:lvl4pPr>
            <a:lvl5pPr>
              <a:defRPr sz="100" baseline="0">
                <a:solidFill>
                  <a:schemeClr val="accent1"/>
                </a:solidFill>
              </a:defRPr>
            </a:lvl5pPr>
          </a:lstStyle>
          <a:p>
            <a:pPr lvl="1"/>
            <a:r>
              <a:rPr lang="fr-FR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135562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pour une image  5">
            <a:extLst>
              <a:ext uri="{FF2B5EF4-FFF2-40B4-BE49-F238E27FC236}">
                <a16:creationId xmlns:a16="http://schemas.microsoft.com/office/drawing/2014/main" id="{4B152C7C-10A8-CA47-BFDF-4AB4EACA40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82626" y="467723"/>
            <a:ext cx="6051374" cy="584379"/>
          </a:xfrm>
        </p:spPr>
        <p:txBody>
          <a:bodyPr wrap="square" anchor="b" anchorCtr="0">
            <a:noAutofit/>
          </a:bodyPr>
          <a:lstStyle>
            <a:lvl1pPr>
              <a:defRPr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What is the title? (option 2)</a:t>
            </a:r>
            <a:endParaRPr lang="en-GB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67916" y="1418400"/>
            <a:ext cx="6085284" cy="584375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Subtitle</a:t>
            </a:r>
            <a:endParaRPr lang="en-GB" dirty="0"/>
          </a:p>
        </p:txBody>
      </p:sp>
      <p:sp>
        <p:nvSpPr>
          <p:cNvPr id="17" name="Espace réservé du texte 14">
            <a:extLst>
              <a:ext uri="{FF2B5EF4-FFF2-40B4-BE49-F238E27FC236}">
                <a16:creationId xmlns:a16="http://schemas.microsoft.com/office/drawing/2014/main" id="{EC8614BC-40FD-4B99-B419-1A63B53330B2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7440490" y="467723"/>
            <a:ext cx="1236600" cy="3051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/>
          <a:lstStyle>
            <a:lvl1pPr>
              <a:defRPr sz="100" baseline="0"/>
            </a:lvl1pPr>
            <a:lvl2pPr>
              <a:defRPr sz="100"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fr-FR"/>
              <a:t>,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28C116D-C966-468A-ADA7-6202B984E5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7916" y="2017871"/>
            <a:ext cx="3765947" cy="540000"/>
          </a:xfrm>
        </p:spPr>
        <p:txBody>
          <a:bodyPr>
            <a:normAutofit/>
          </a:bodyPr>
          <a:lstStyle>
            <a:lvl1pPr>
              <a:defRPr sz="1125" baseline="0"/>
            </a:lvl1pPr>
          </a:lstStyle>
          <a:p>
            <a:pPr lvl="0"/>
            <a:r>
              <a:rPr lang="fr-FR"/>
              <a:t>Author</a:t>
            </a:r>
            <a:br>
              <a:rPr lang="fr-FR"/>
            </a:br>
            <a:r>
              <a:rPr lang="fr-FR"/>
              <a:t>Date</a:t>
            </a:r>
          </a:p>
        </p:txBody>
      </p:sp>
      <p:sp>
        <p:nvSpPr>
          <p:cNvPr id="11" name="Espace réservé du texte 16">
            <a:extLst>
              <a:ext uri="{FF2B5EF4-FFF2-40B4-BE49-F238E27FC236}">
                <a16:creationId xmlns:a16="http://schemas.microsoft.com/office/drawing/2014/main" id="{AC62A097-7CB0-4181-AFCF-447369AE82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0800000" flipV="1">
            <a:off x="467916" y="1288467"/>
            <a:ext cx="1674000" cy="13500"/>
          </a:xfrm>
          <a:solidFill>
            <a:schemeClr val="tx1"/>
          </a:solidFill>
        </p:spPr>
        <p:txBody>
          <a:bodyPr/>
          <a:lstStyle>
            <a:lvl1pPr>
              <a:defRPr sz="100" baseline="0">
                <a:solidFill>
                  <a:schemeClr val="tx1"/>
                </a:solidFill>
              </a:defRPr>
            </a:lvl1pPr>
            <a:lvl2pPr>
              <a:defRPr sz="100" baseline="0">
                <a:solidFill>
                  <a:schemeClr val="tx1"/>
                </a:solidFill>
              </a:defRPr>
            </a:lvl2pPr>
            <a:lvl3pPr>
              <a:defRPr sz="100" baseline="0">
                <a:solidFill>
                  <a:schemeClr val="accent1"/>
                </a:solidFill>
              </a:defRPr>
            </a:lvl3pPr>
            <a:lvl4pPr>
              <a:defRPr sz="100" baseline="0">
                <a:solidFill>
                  <a:schemeClr val="accent1"/>
                </a:solidFill>
              </a:defRPr>
            </a:lvl4pPr>
            <a:lvl5pPr>
              <a:defRPr sz="100" baseline="0">
                <a:solidFill>
                  <a:schemeClr val="accent1"/>
                </a:solidFill>
              </a:defRPr>
            </a:lvl5pPr>
          </a:lstStyle>
          <a:p>
            <a:pPr lvl="1"/>
            <a:r>
              <a:rPr lang="fr-FR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3033219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pour une image  5">
            <a:extLst>
              <a:ext uri="{FF2B5EF4-FFF2-40B4-BE49-F238E27FC236}">
                <a16:creationId xmlns:a16="http://schemas.microsoft.com/office/drawing/2014/main" id="{C6A2FBE5-5EDB-5945-9EEC-F2928AF720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82626" y="467723"/>
            <a:ext cx="6051374" cy="584379"/>
          </a:xfrm>
        </p:spPr>
        <p:txBody>
          <a:bodyPr wrap="square" anchor="b" anchorCtr="0">
            <a:noAutofit/>
          </a:bodyPr>
          <a:lstStyle>
            <a:lvl1pPr>
              <a:defRPr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What is the title? (option 3)</a:t>
            </a:r>
            <a:endParaRPr lang="en-GB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67916" y="1418400"/>
            <a:ext cx="6085284" cy="584375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Subtitle</a:t>
            </a:r>
            <a:endParaRPr lang="en-GB" dirty="0"/>
          </a:p>
        </p:txBody>
      </p:sp>
      <p:sp>
        <p:nvSpPr>
          <p:cNvPr id="17" name="Espace réservé du texte 14">
            <a:extLst>
              <a:ext uri="{FF2B5EF4-FFF2-40B4-BE49-F238E27FC236}">
                <a16:creationId xmlns:a16="http://schemas.microsoft.com/office/drawing/2014/main" id="{EC8614BC-40FD-4B99-B419-1A63B53330B2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7440490" y="467723"/>
            <a:ext cx="1236600" cy="3051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/>
          <a:lstStyle>
            <a:lvl1pPr>
              <a:defRPr sz="100" baseline="0"/>
            </a:lvl1pPr>
            <a:lvl2pPr>
              <a:defRPr sz="100"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fr-FR"/>
              <a:t>,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28C116D-C966-468A-ADA7-6202B984E5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7916" y="2017871"/>
            <a:ext cx="3765947" cy="540000"/>
          </a:xfrm>
        </p:spPr>
        <p:txBody>
          <a:bodyPr>
            <a:normAutofit/>
          </a:bodyPr>
          <a:lstStyle>
            <a:lvl1pPr>
              <a:defRPr sz="1125" baseline="0"/>
            </a:lvl1pPr>
          </a:lstStyle>
          <a:p>
            <a:pPr lvl="0"/>
            <a:r>
              <a:rPr lang="fr-FR"/>
              <a:t>Author</a:t>
            </a:r>
            <a:br>
              <a:rPr lang="fr-FR"/>
            </a:br>
            <a:r>
              <a:rPr lang="fr-FR"/>
              <a:t>Date</a:t>
            </a:r>
          </a:p>
        </p:txBody>
      </p:sp>
      <p:sp>
        <p:nvSpPr>
          <p:cNvPr id="11" name="Espace réservé du texte 16">
            <a:extLst>
              <a:ext uri="{FF2B5EF4-FFF2-40B4-BE49-F238E27FC236}">
                <a16:creationId xmlns:a16="http://schemas.microsoft.com/office/drawing/2014/main" id="{AC62A097-7CB0-4181-AFCF-447369AE82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0800000" flipV="1">
            <a:off x="467916" y="1288467"/>
            <a:ext cx="1674000" cy="13500"/>
          </a:xfrm>
          <a:solidFill>
            <a:schemeClr val="tx1"/>
          </a:solidFill>
        </p:spPr>
        <p:txBody>
          <a:bodyPr/>
          <a:lstStyle>
            <a:lvl1pPr>
              <a:defRPr sz="100" baseline="0">
                <a:solidFill>
                  <a:schemeClr val="tx1"/>
                </a:solidFill>
              </a:defRPr>
            </a:lvl1pPr>
            <a:lvl2pPr>
              <a:defRPr sz="100" baseline="0">
                <a:solidFill>
                  <a:schemeClr val="tx1"/>
                </a:solidFill>
              </a:defRPr>
            </a:lvl2pPr>
            <a:lvl3pPr>
              <a:defRPr sz="100" baseline="0">
                <a:solidFill>
                  <a:schemeClr val="accent1"/>
                </a:solidFill>
              </a:defRPr>
            </a:lvl3pPr>
            <a:lvl4pPr>
              <a:defRPr sz="100" baseline="0">
                <a:solidFill>
                  <a:schemeClr val="accent1"/>
                </a:solidFill>
              </a:defRPr>
            </a:lvl4pPr>
            <a:lvl5pPr>
              <a:defRPr sz="100" baseline="0">
                <a:solidFill>
                  <a:schemeClr val="accent1"/>
                </a:solidFill>
              </a:defRPr>
            </a:lvl5pPr>
          </a:lstStyle>
          <a:p>
            <a:pPr lvl="1"/>
            <a:r>
              <a:rPr lang="fr-FR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677924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08" b="-151"/>
          <a:stretch/>
        </p:blipFill>
        <p:spPr>
          <a:xfrm>
            <a:off x="0" y="0"/>
            <a:ext cx="9163050" cy="51435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82626" y="467723"/>
            <a:ext cx="6051374" cy="584379"/>
          </a:xfrm>
        </p:spPr>
        <p:txBody>
          <a:bodyPr wrap="square" anchor="b" anchorCtr="0">
            <a:noAutofit/>
          </a:bodyPr>
          <a:lstStyle>
            <a:lvl1pPr>
              <a:defRPr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What is the title? (option 4)</a:t>
            </a:r>
            <a:endParaRPr lang="en-GB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67916" y="1418400"/>
            <a:ext cx="6085284" cy="584375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Subtitle</a:t>
            </a:r>
            <a:endParaRPr lang="en-GB" dirty="0"/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9090" y="433426"/>
            <a:ext cx="1280213" cy="370245"/>
          </a:xfrm>
          <a:prstGeom prst="rect">
            <a:avLst/>
          </a:prstGeo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28C116D-C966-468A-ADA7-6202B984E5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7916" y="2017871"/>
            <a:ext cx="3765947" cy="540000"/>
          </a:xfrm>
        </p:spPr>
        <p:txBody>
          <a:bodyPr>
            <a:normAutofit/>
          </a:bodyPr>
          <a:lstStyle>
            <a:lvl1pPr>
              <a:defRPr sz="1125" baseline="0"/>
            </a:lvl1pPr>
          </a:lstStyle>
          <a:p>
            <a:pPr lvl="0"/>
            <a:r>
              <a:rPr lang="fr-FR"/>
              <a:t>Author</a:t>
            </a:r>
            <a:br>
              <a:rPr lang="fr-FR"/>
            </a:br>
            <a:r>
              <a:rPr lang="fr-FR"/>
              <a:t>Date</a:t>
            </a:r>
          </a:p>
        </p:txBody>
      </p:sp>
      <p:sp>
        <p:nvSpPr>
          <p:cNvPr id="11" name="Espace réservé du texte 16">
            <a:extLst>
              <a:ext uri="{FF2B5EF4-FFF2-40B4-BE49-F238E27FC236}">
                <a16:creationId xmlns:a16="http://schemas.microsoft.com/office/drawing/2014/main" id="{AC62A097-7CB0-4181-AFCF-447369AE82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0800000" flipV="1">
            <a:off x="467916" y="1288467"/>
            <a:ext cx="1674000" cy="13500"/>
          </a:xfrm>
          <a:solidFill>
            <a:schemeClr val="tx1"/>
          </a:solidFill>
        </p:spPr>
        <p:txBody>
          <a:bodyPr/>
          <a:lstStyle>
            <a:lvl1pPr>
              <a:defRPr sz="100" baseline="0">
                <a:solidFill>
                  <a:schemeClr val="tx1"/>
                </a:solidFill>
              </a:defRPr>
            </a:lvl1pPr>
            <a:lvl2pPr>
              <a:defRPr sz="100" baseline="0">
                <a:solidFill>
                  <a:schemeClr val="tx1"/>
                </a:solidFill>
              </a:defRPr>
            </a:lvl2pPr>
            <a:lvl3pPr>
              <a:defRPr sz="100" baseline="0">
                <a:solidFill>
                  <a:schemeClr val="accent1"/>
                </a:solidFill>
              </a:defRPr>
            </a:lvl3pPr>
            <a:lvl4pPr>
              <a:defRPr sz="100" baseline="0">
                <a:solidFill>
                  <a:schemeClr val="accent1"/>
                </a:solidFill>
              </a:defRPr>
            </a:lvl4pPr>
            <a:lvl5pPr>
              <a:defRPr sz="100" baseline="0">
                <a:solidFill>
                  <a:schemeClr val="accent1"/>
                </a:solidFill>
              </a:defRPr>
            </a:lvl5pPr>
          </a:lstStyle>
          <a:p>
            <a:pPr lvl="1"/>
            <a:r>
              <a:rPr lang="fr-FR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220416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140401" cy="51435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82626" y="467723"/>
            <a:ext cx="6051374" cy="584379"/>
          </a:xfrm>
        </p:spPr>
        <p:txBody>
          <a:bodyPr wrap="square" anchor="b" anchorCtr="0">
            <a:noAutofit/>
          </a:bodyPr>
          <a:lstStyle>
            <a:lvl1pPr>
              <a:defRPr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What is the title? (option 5)</a:t>
            </a:r>
            <a:endParaRPr lang="en-GB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67916" y="1418400"/>
            <a:ext cx="6085284" cy="584375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Subtitle</a:t>
            </a:r>
            <a:endParaRPr lang="en-GB" dirty="0"/>
          </a:p>
        </p:txBody>
      </p:sp>
      <p:sp>
        <p:nvSpPr>
          <p:cNvPr id="17" name="Espace réservé du texte 14">
            <a:extLst>
              <a:ext uri="{FF2B5EF4-FFF2-40B4-BE49-F238E27FC236}">
                <a16:creationId xmlns:a16="http://schemas.microsoft.com/office/drawing/2014/main" id="{EC8614BC-40FD-4B99-B419-1A63B53330B2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7440490" y="467723"/>
            <a:ext cx="1236600" cy="3051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/>
          <a:lstStyle>
            <a:lvl1pPr>
              <a:defRPr sz="100" baseline="0"/>
            </a:lvl1pPr>
            <a:lvl2pPr>
              <a:defRPr sz="100"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fr-FR"/>
              <a:t>,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28C116D-C966-468A-ADA7-6202B984E5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7916" y="2017871"/>
            <a:ext cx="3765947" cy="540000"/>
          </a:xfrm>
        </p:spPr>
        <p:txBody>
          <a:bodyPr>
            <a:normAutofit/>
          </a:bodyPr>
          <a:lstStyle>
            <a:lvl1pPr>
              <a:defRPr sz="1125" baseline="0"/>
            </a:lvl1pPr>
          </a:lstStyle>
          <a:p>
            <a:pPr lvl="0"/>
            <a:r>
              <a:rPr lang="fr-FR"/>
              <a:t>Author</a:t>
            </a:r>
            <a:br>
              <a:rPr lang="fr-FR"/>
            </a:br>
            <a:r>
              <a:rPr lang="fr-FR"/>
              <a:t>Date</a:t>
            </a:r>
          </a:p>
        </p:txBody>
      </p:sp>
      <p:sp>
        <p:nvSpPr>
          <p:cNvPr id="11" name="Espace réservé du texte 16">
            <a:extLst>
              <a:ext uri="{FF2B5EF4-FFF2-40B4-BE49-F238E27FC236}">
                <a16:creationId xmlns:a16="http://schemas.microsoft.com/office/drawing/2014/main" id="{AC62A097-7CB0-4181-AFCF-447369AE82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0800000" flipV="1">
            <a:off x="467916" y="1288467"/>
            <a:ext cx="1674000" cy="13500"/>
          </a:xfrm>
          <a:solidFill>
            <a:schemeClr val="tx1"/>
          </a:solidFill>
        </p:spPr>
        <p:txBody>
          <a:bodyPr/>
          <a:lstStyle>
            <a:lvl1pPr>
              <a:defRPr sz="100" baseline="0">
                <a:solidFill>
                  <a:schemeClr val="tx1"/>
                </a:solidFill>
              </a:defRPr>
            </a:lvl1pPr>
            <a:lvl2pPr>
              <a:defRPr sz="100" baseline="0">
                <a:solidFill>
                  <a:schemeClr val="tx1"/>
                </a:solidFill>
              </a:defRPr>
            </a:lvl2pPr>
            <a:lvl3pPr>
              <a:defRPr sz="100" baseline="0">
                <a:solidFill>
                  <a:schemeClr val="accent1"/>
                </a:solidFill>
              </a:defRPr>
            </a:lvl3pPr>
            <a:lvl4pPr>
              <a:defRPr sz="100" baseline="0">
                <a:solidFill>
                  <a:schemeClr val="accent1"/>
                </a:solidFill>
              </a:defRPr>
            </a:lvl4pPr>
            <a:lvl5pPr>
              <a:defRPr sz="100" baseline="0">
                <a:solidFill>
                  <a:schemeClr val="accent1"/>
                </a:solidFill>
              </a:defRPr>
            </a:lvl5pPr>
          </a:lstStyle>
          <a:p>
            <a:pPr lvl="1"/>
            <a:r>
              <a:rPr lang="fr-FR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767451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 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82626" y="467723"/>
            <a:ext cx="6051374" cy="584379"/>
          </a:xfrm>
        </p:spPr>
        <p:txBody>
          <a:bodyPr wrap="square" anchor="b" anchorCtr="0">
            <a:noAutofit/>
          </a:bodyPr>
          <a:lstStyle>
            <a:lvl1pPr>
              <a:defRPr b="1">
                <a:solidFill>
                  <a:schemeClr val="bg1">
                    <a:lumMod val="7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Title (if dark picture)</a:t>
            </a:r>
            <a:endParaRPr lang="en-GB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67916" y="1418400"/>
            <a:ext cx="6085284" cy="58437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lumMod val="7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Subtitle</a:t>
            </a:r>
            <a:endParaRPr lang="en-GB" dirty="0"/>
          </a:p>
        </p:txBody>
      </p:sp>
      <p:sp>
        <p:nvSpPr>
          <p:cNvPr id="17" name="Espace réservé du texte 14">
            <a:extLst>
              <a:ext uri="{FF2B5EF4-FFF2-40B4-BE49-F238E27FC236}">
                <a16:creationId xmlns:a16="http://schemas.microsoft.com/office/drawing/2014/main" id="{EC8614BC-40FD-4B99-B419-1A63B53330B2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7440490" y="467723"/>
            <a:ext cx="1236600" cy="3051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/>
          <a:lstStyle>
            <a:lvl1pPr>
              <a:defRPr sz="100" baseline="0"/>
            </a:lvl1pPr>
            <a:lvl2pPr>
              <a:defRPr sz="100"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fr-FR"/>
              <a:t>,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28C116D-C966-468A-ADA7-6202B984E5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7916" y="2017871"/>
            <a:ext cx="3765947" cy="540000"/>
          </a:xfrm>
        </p:spPr>
        <p:txBody>
          <a:bodyPr>
            <a:normAutofit/>
          </a:bodyPr>
          <a:lstStyle>
            <a:lvl1pPr>
              <a:defRPr sz="1125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fr-FR"/>
              <a:t>Author</a:t>
            </a:r>
            <a:br>
              <a:rPr lang="fr-FR"/>
            </a:br>
            <a:r>
              <a:rPr lang="fr-FR"/>
              <a:t>Date</a:t>
            </a:r>
          </a:p>
        </p:txBody>
      </p:sp>
      <p:sp>
        <p:nvSpPr>
          <p:cNvPr id="11" name="Espace réservé du texte 16">
            <a:extLst>
              <a:ext uri="{FF2B5EF4-FFF2-40B4-BE49-F238E27FC236}">
                <a16:creationId xmlns:a16="http://schemas.microsoft.com/office/drawing/2014/main" id="{AC62A097-7CB0-4181-AFCF-447369AE82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0800000" flipV="1">
            <a:off x="467916" y="1288467"/>
            <a:ext cx="1674000" cy="135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 sz="100" baseline="0">
                <a:solidFill>
                  <a:schemeClr val="tx1"/>
                </a:solidFill>
              </a:defRPr>
            </a:lvl1pPr>
            <a:lvl2pPr>
              <a:defRPr sz="100" baseline="0">
                <a:solidFill>
                  <a:schemeClr val="accent1"/>
                </a:solidFill>
              </a:defRPr>
            </a:lvl2pPr>
            <a:lvl3pPr>
              <a:defRPr sz="100" baseline="0">
                <a:solidFill>
                  <a:schemeClr val="accent1"/>
                </a:solidFill>
              </a:defRPr>
            </a:lvl3pPr>
            <a:lvl4pPr>
              <a:defRPr sz="100" baseline="0">
                <a:solidFill>
                  <a:schemeClr val="accent1"/>
                </a:solidFill>
              </a:defRPr>
            </a:lvl4pPr>
            <a:lvl5pPr>
              <a:defRPr sz="100" baseline="0">
                <a:solidFill>
                  <a:schemeClr val="accent1"/>
                </a:solidFill>
              </a:defRPr>
            </a:lvl5pPr>
          </a:lstStyle>
          <a:p>
            <a:pPr lvl="1"/>
            <a:r>
              <a:rPr lang="fr-FR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1927018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bg>
      <p:bgPr>
        <a:solidFill>
          <a:schemeClr val="accent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FB7C5C-086F-4E4F-BF1A-9B948AECD3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Slide « Agenda » Option 1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EC69E46-4CDE-4FBF-B60C-69D77B1CFF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7917" y="1059657"/>
            <a:ext cx="3970190" cy="3618310"/>
          </a:xfrm>
        </p:spPr>
        <p:txBody>
          <a:bodyPr numCol="2" spcCol="360000"/>
          <a:lstStyle>
            <a:lvl1pPr marL="378000" indent="-378000">
              <a:spcBef>
                <a:spcPts val="900"/>
              </a:spcBef>
              <a:spcAft>
                <a:spcPts val="450"/>
              </a:spcAft>
              <a:buFont typeface="+mj-lt"/>
              <a:buAutoNum type="arabicPeriod"/>
              <a:defRPr sz="1875" cap="all" baseline="0"/>
            </a:lvl1pPr>
            <a:lvl2pPr marL="594000" indent="-202500" algn="l">
              <a:spcBef>
                <a:spcPts val="0"/>
              </a:spcBef>
              <a:spcAft>
                <a:spcPts val="450"/>
              </a:spcAft>
              <a:buClr>
                <a:schemeClr val="tx1">
                  <a:lumMod val="65000"/>
                  <a:lumOff val="35000"/>
                </a:schemeClr>
              </a:buClr>
              <a:buSzPct val="110000"/>
              <a:buFont typeface="Century Gothic" panose="020B0502020202020204" pitchFamily="34" charset="0"/>
              <a:buChar char="o"/>
              <a:tabLst/>
              <a:defRPr sz="1125" baseline="0"/>
            </a:lvl2pPr>
            <a:lvl3pPr marL="675000" indent="-267300">
              <a:defRPr/>
            </a:lvl3pPr>
          </a:lstStyle>
          <a:p>
            <a:pPr lvl="0"/>
            <a:r>
              <a:rPr lang="fr-FR"/>
              <a:t>Part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5BA0B63D-1A46-7F49-8F74-B4BD34CA3C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93376" y="1059657"/>
            <a:ext cx="3957503" cy="3618310"/>
          </a:xfrm>
        </p:spPr>
        <p:txBody>
          <a:bodyPr/>
          <a:lstStyle/>
          <a:p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6300" y="1059657"/>
            <a:ext cx="3964579" cy="363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35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Pr>
        <a:solidFill>
          <a:schemeClr val="accent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FB7C5C-086F-4E4F-BF1A-9B948AECD3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Slide « Agenda » Option 2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EC69E46-4CDE-4FBF-B60C-69D77B1CFF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7917" y="1059657"/>
            <a:ext cx="3970190" cy="3618310"/>
          </a:xfrm>
        </p:spPr>
        <p:txBody>
          <a:bodyPr numCol="2" spcCol="360000"/>
          <a:lstStyle>
            <a:lvl1pPr marL="378000" indent="-378000">
              <a:spcBef>
                <a:spcPts val="900"/>
              </a:spcBef>
              <a:spcAft>
                <a:spcPts val="450"/>
              </a:spcAft>
              <a:buFont typeface="+mj-lt"/>
              <a:buAutoNum type="arabicPeriod"/>
              <a:defRPr sz="1875" cap="all" baseline="0"/>
            </a:lvl1pPr>
            <a:lvl2pPr marL="594000" indent="-202500" algn="l">
              <a:spcBef>
                <a:spcPts val="0"/>
              </a:spcBef>
              <a:spcAft>
                <a:spcPts val="450"/>
              </a:spcAft>
              <a:buClr>
                <a:schemeClr val="tx1">
                  <a:lumMod val="65000"/>
                  <a:lumOff val="35000"/>
                </a:schemeClr>
              </a:buClr>
              <a:buSzPct val="110000"/>
              <a:buFont typeface="Century Gothic" panose="020B0502020202020204" pitchFamily="34" charset="0"/>
              <a:buChar char="o"/>
              <a:tabLst/>
              <a:defRPr sz="1125" baseline="0"/>
            </a:lvl2pPr>
            <a:lvl3pPr marL="675000" indent="-267300">
              <a:defRPr/>
            </a:lvl3pPr>
          </a:lstStyle>
          <a:p>
            <a:pPr lvl="0"/>
            <a:r>
              <a:rPr lang="fr-FR"/>
              <a:t>Part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5BA0B63D-1A46-7F49-8F74-B4BD34CA3C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93376" y="1059657"/>
            <a:ext cx="3957503" cy="3618310"/>
          </a:xfrm>
        </p:spPr>
        <p:txBody>
          <a:bodyPr/>
          <a:lstStyle/>
          <a:p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2051" y="1059657"/>
            <a:ext cx="3953186" cy="361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104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FB7C5C-086F-4E4F-BF1A-9B948AECD3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Slide « Agenda » Option 3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EC69E46-4CDE-4FBF-B60C-69D77B1CFF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7917" y="1059657"/>
            <a:ext cx="3970190" cy="3618310"/>
          </a:xfrm>
        </p:spPr>
        <p:txBody>
          <a:bodyPr numCol="2" spcCol="360000"/>
          <a:lstStyle>
            <a:lvl1pPr marL="378000" indent="-378000">
              <a:spcBef>
                <a:spcPts val="900"/>
              </a:spcBef>
              <a:spcAft>
                <a:spcPts val="450"/>
              </a:spcAft>
              <a:buFont typeface="+mj-lt"/>
              <a:buAutoNum type="arabicPeriod"/>
              <a:defRPr sz="1875" cap="all" baseline="0"/>
            </a:lvl1pPr>
            <a:lvl2pPr marL="594000" indent="-202500" algn="l">
              <a:spcBef>
                <a:spcPts val="0"/>
              </a:spcBef>
              <a:spcAft>
                <a:spcPts val="450"/>
              </a:spcAft>
              <a:buClr>
                <a:schemeClr val="tx1">
                  <a:lumMod val="65000"/>
                  <a:lumOff val="35000"/>
                </a:schemeClr>
              </a:buClr>
              <a:buSzPct val="110000"/>
              <a:buFont typeface="Century Gothic" panose="020B0502020202020204" pitchFamily="34" charset="0"/>
              <a:buChar char="o"/>
              <a:tabLst/>
              <a:defRPr sz="1125" baseline="0"/>
            </a:lvl2pPr>
            <a:lvl3pPr marL="675000" indent="-267300">
              <a:defRPr/>
            </a:lvl3pPr>
          </a:lstStyle>
          <a:p>
            <a:pPr lvl="0"/>
            <a:r>
              <a:rPr lang="fr-FR"/>
              <a:t>Part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5BA0B63D-1A46-7F49-8F74-B4BD34CA3C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93376" y="1059657"/>
            <a:ext cx="3957503" cy="3618310"/>
          </a:xfrm>
        </p:spPr>
        <p:txBody>
          <a:bodyPr/>
          <a:lstStyle/>
          <a:p>
            <a:endParaRPr lang="fr-FR"/>
          </a:p>
        </p:txBody>
      </p:sp>
      <p:pic>
        <p:nvPicPr>
          <p:cNvPr id="8" name="Espace réservé pour une image  5">
            <a:extLst>
              <a:ext uri="{FF2B5EF4-FFF2-40B4-BE49-F238E27FC236}">
                <a16:creationId xmlns:a16="http://schemas.microsoft.com/office/drawing/2014/main" id="{635A4540-6A90-3B41-BC9A-B201E82B0A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3376" y="1059656"/>
            <a:ext cx="3957503" cy="361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17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"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FB7C5C-086F-4E4F-BF1A-9B948AECD3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Slide « Agenda » Option 3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EC69E46-4CDE-4FBF-B60C-69D77B1CFF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7917" y="1059657"/>
            <a:ext cx="3970190" cy="3618310"/>
          </a:xfrm>
        </p:spPr>
        <p:txBody>
          <a:bodyPr numCol="2" spcCol="360000"/>
          <a:lstStyle>
            <a:lvl1pPr marL="378000" indent="-378000">
              <a:spcBef>
                <a:spcPts val="900"/>
              </a:spcBef>
              <a:spcAft>
                <a:spcPts val="450"/>
              </a:spcAft>
              <a:buFont typeface="+mj-lt"/>
              <a:buAutoNum type="arabicPeriod"/>
              <a:defRPr sz="1875" cap="all" baseline="0"/>
            </a:lvl1pPr>
            <a:lvl2pPr marL="594000" indent="-202500" algn="l">
              <a:spcBef>
                <a:spcPts val="0"/>
              </a:spcBef>
              <a:spcAft>
                <a:spcPts val="450"/>
              </a:spcAft>
              <a:buClr>
                <a:schemeClr val="tx1">
                  <a:lumMod val="65000"/>
                  <a:lumOff val="35000"/>
                </a:schemeClr>
              </a:buClr>
              <a:buSzPct val="110000"/>
              <a:buFont typeface="Century Gothic" panose="020B0502020202020204" pitchFamily="34" charset="0"/>
              <a:buChar char="o"/>
              <a:tabLst/>
              <a:defRPr sz="1125" baseline="0"/>
            </a:lvl2pPr>
            <a:lvl3pPr marL="675000" indent="-267300">
              <a:defRPr/>
            </a:lvl3pPr>
          </a:lstStyle>
          <a:p>
            <a:pPr lvl="0"/>
            <a:r>
              <a:rPr lang="fr-FR"/>
              <a:t>Part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5BA0B63D-1A46-7F49-8F74-B4BD34CA3C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93376" y="1059657"/>
            <a:ext cx="3957503" cy="361831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106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D97CA3D-9B21-8844-94C0-83DC5D7874C5}"/>
              </a:ext>
            </a:extLst>
          </p:cNvPr>
          <p:cNvSpPr/>
          <p:nvPr userDrawn="1"/>
        </p:nvSpPr>
        <p:spPr>
          <a:xfrm>
            <a:off x="2289241" y="0"/>
            <a:ext cx="3158246" cy="5143500"/>
          </a:xfrm>
          <a:prstGeom prst="rect">
            <a:avLst/>
          </a:prstGeom>
          <a:solidFill>
            <a:schemeClr val="bg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8E995-EB53-9349-8032-2E4630C1CE46}" type="slidenum">
              <a:rPr lang="fr-FR" smtClean="0"/>
              <a:t>‹#›</a:t>
            </a:fld>
            <a:endParaRPr lang="fr-FR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7E0C4CF-269D-D64A-8E6E-B9F9CC194599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4610175" y="812499"/>
            <a:ext cx="739065" cy="533065"/>
          </a:xfrm>
        </p:spPr>
        <p:txBody>
          <a:bodyPr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4000" b="0" i="0" smtClean="0">
                <a:solidFill>
                  <a:schemeClr val="bg1"/>
                </a:solidFill>
                <a:effectLst/>
                <a:latin typeface="Georgia" panose="02040502050405020303" pitchFamily="18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01.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15B4038-7F10-8549-A2F2-593A527DEF8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4610175" y="1568166"/>
            <a:ext cx="739065" cy="533065"/>
          </a:xfrm>
        </p:spPr>
        <p:txBody>
          <a:bodyPr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4000" b="0" i="0" smtClean="0">
                <a:solidFill>
                  <a:schemeClr val="bg1"/>
                </a:solidFill>
                <a:effectLst/>
                <a:latin typeface="Georgia" panose="02040502050405020303" pitchFamily="18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02.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F1177DDB-F81E-CA44-ADDB-C23C71D2E2EC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4610175" y="2323833"/>
            <a:ext cx="739065" cy="533065"/>
          </a:xfrm>
        </p:spPr>
        <p:txBody>
          <a:bodyPr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4000" b="0" i="0" smtClean="0">
                <a:solidFill>
                  <a:schemeClr val="bg1"/>
                </a:solidFill>
                <a:effectLst/>
                <a:latin typeface="Georgia" panose="02040502050405020303" pitchFamily="18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03.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6ED29D31-5CB5-004A-9AF2-6E1FB1244219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4610175" y="3079500"/>
            <a:ext cx="739065" cy="533065"/>
          </a:xfrm>
        </p:spPr>
        <p:txBody>
          <a:bodyPr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4000" b="0" i="0" smtClean="0">
                <a:solidFill>
                  <a:schemeClr val="bg1"/>
                </a:solidFill>
                <a:effectLst/>
                <a:latin typeface="Georgia" panose="02040502050405020303" pitchFamily="18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04.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F4CC2E6-4C44-FF42-9BA9-028B8FC7A5C9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4610175" y="3835166"/>
            <a:ext cx="739065" cy="533065"/>
          </a:xfrm>
        </p:spPr>
        <p:txBody>
          <a:bodyPr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4000" b="0" i="0" smtClean="0">
                <a:solidFill>
                  <a:schemeClr val="bg1"/>
                </a:solidFill>
                <a:effectLst/>
                <a:latin typeface="Georgia" panose="02040502050405020303" pitchFamily="18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05.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71C60C6D-47F9-4C44-956B-013B692F04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75" y="4613564"/>
            <a:ext cx="413798" cy="83762"/>
          </a:xfrm>
          <a:prstGeom prst="rect">
            <a:avLst/>
          </a:prstGeom>
        </p:spPr>
      </p:pic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12D1ED9-BA12-D748-B105-483CEE9CD5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49506" y="831325"/>
            <a:ext cx="3035719" cy="667112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7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0" indent="0">
              <a:buNone/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900" b="1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0" indent="0" algn="l">
              <a:lnSpc>
                <a:spcPts val="1200"/>
              </a:lnSpc>
              <a:spcBef>
                <a:spcPts val="200"/>
              </a:spcBef>
              <a:buNone/>
              <a:defRPr sz="1200" b="0" i="0">
                <a:solidFill>
                  <a:schemeClr val="tx1"/>
                </a:solidFill>
                <a:latin typeface="Trenda Light" pitchFamily="2" charset="77"/>
              </a:defRPr>
            </a:lvl5pPr>
            <a:lvl6pPr marL="0" indent="0" algn="l">
              <a:lnSpc>
                <a:spcPts val="900"/>
              </a:lnSpc>
              <a:spcBef>
                <a:spcPts val="300"/>
              </a:spcBef>
              <a:buNone/>
              <a:defRPr sz="900" b="1" i="0">
                <a:solidFill>
                  <a:schemeClr val="tx1"/>
                </a:solidFill>
                <a:latin typeface="Trenda" pitchFamily="2" charset="77"/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CHAPTER TITLE</a:t>
            </a:r>
          </a:p>
          <a:p>
            <a:pPr lvl="1"/>
            <a:r>
              <a:rPr lang="fr-FR"/>
              <a:t>SUBTITLE</a:t>
            </a:r>
          </a:p>
          <a:p>
            <a:pPr lvl="2"/>
            <a:r>
              <a:rPr lang="fr-FR"/>
              <a:t>P.00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4090F23C-3221-9C41-AB45-93564E02EE71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5749506" y="3858369"/>
            <a:ext cx="3035719" cy="667112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7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0" indent="0">
              <a:buNone/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900" b="1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0" indent="0" algn="l">
              <a:lnSpc>
                <a:spcPts val="1200"/>
              </a:lnSpc>
              <a:spcBef>
                <a:spcPts val="200"/>
              </a:spcBef>
              <a:buNone/>
              <a:defRPr sz="1200" b="0" i="0">
                <a:solidFill>
                  <a:schemeClr val="tx1"/>
                </a:solidFill>
                <a:latin typeface="Trenda Light" pitchFamily="2" charset="77"/>
              </a:defRPr>
            </a:lvl5pPr>
            <a:lvl6pPr marL="0" indent="0" algn="l">
              <a:lnSpc>
                <a:spcPts val="900"/>
              </a:lnSpc>
              <a:spcBef>
                <a:spcPts val="300"/>
              </a:spcBef>
              <a:buNone/>
              <a:defRPr sz="900" b="1" i="0">
                <a:solidFill>
                  <a:schemeClr val="tx1"/>
                </a:solidFill>
                <a:latin typeface="Trenda" pitchFamily="2" charset="77"/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CHAPTER TITLE</a:t>
            </a:r>
          </a:p>
          <a:p>
            <a:pPr lvl="1"/>
            <a:r>
              <a:rPr lang="fr-FR"/>
              <a:t>SUBTITLE</a:t>
            </a:r>
          </a:p>
          <a:p>
            <a:pPr lvl="2"/>
            <a:r>
              <a:rPr lang="fr-FR"/>
              <a:t>P.00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DAE29704-CFF8-E640-9D22-868C254830BB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5749506" y="3101608"/>
            <a:ext cx="3035719" cy="667112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7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0" indent="0">
              <a:buNone/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900" b="1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0" indent="0" algn="l">
              <a:lnSpc>
                <a:spcPts val="1200"/>
              </a:lnSpc>
              <a:spcBef>
                <a:spcPts val="200"/>
              </a:spcBef>
              <a:buNone/>
              <a:defRPr sz="1200" b="0" i="0">
                <a:solidFill>
                  <a:schemeClr val="tx1"/>
                </a:solidFill>
                <a:latin typeface="Trenda Light" pitchFamily="2" charset="77"/>
              </a:defRPr>
            </a:lvl5pPr>
            <a:lvl6pPr marL="0" indent="0" algn="l">
              <a:lnSpc>
                <a:spcPts val="900"/>
              </a:lnSpc>
              <a:spcBef>
                <a:spcPts val="300"/>
              </a:spcBef>
              <a:buNone/>
              <a:defRPr sz="900" b="1" i="0">
                <a:solidFill>
                  <a:schemeClr val="tx1"/>
                </a:solidFill>
                <a:latin typeface="Trenda" pitchFamily="2" charset="77"/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CHAPTER TITLE</a:t>
            </a:r>
          </a:p>
          <a:p>
            <a:pPr lvl="1"/>
            <a:r>
              <a:rPr lang="fr-FR"/>
              <a:t>SUBTITLE</a:t>
            </a:r>
          </a:p>
          <a:p>
            <a:pPr lvl="2"/>
            <a:r>
              <a:rPr lang="fr-FR"/>
              <a:t>P.00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3358FC62-179D-7C4C-A745-E7B1E225720B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5749506" y="2344847"/>
            <a:ext cx="3035719" cy="667112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7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0" indent="0">
              <a:buNone/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900" b="1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0" indent="0" algn="l">
              <a:lnSpc>
                <a:spcPts val="1200"/>
              </a:lnSpc>
              <a:spcBef>
                <a:spcPts val="200"/>
              </a:spcBef>
              <a:buNone/>
              <a:defRPr sz="1200" b="0" i="0">
                <a:solidFill>
                  <a:schemeClr val="tx1"/>
                </a:solidFill>
                <a:latin typeface="Trenda Light" pitchFamily="2" charset="77"/>
              </a:defRPr>
            </a:lvl5pPr>
            <a:lvl6pPr marL="0" indent="0" algn="l">
              <a:lnSpc>
                <a:spcPts val="900"/>
              </a:lnSpc>
              <a:spcBef>
                <a:spcPts val="300"/>
              </a:spcBef>
              <a:buNone/>
              <a:defRPr sz="900" b="1" i="0">
                <a:solidFill>
                  <a:schemeClr val="tx1"/>
                </a:solidFill>
                <a:latin typeface="Trenda" pitchFamily="2" charset="77"/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CHAPTER TITLE</a:t>
            </a:r>
          </a:p>
          <a:p>
            <a:pPr lvl="1"/>
            <a:r>
              <a:rPr lang="fr-FR"/>
              <a:t>SUBTITLE</a:t>
            </a:r>
          </a:p>
          <a:p>
            <a:pPr lvl="2"/>
            <a:r>
              <a:rPr lang="fr-FR"/>
              <a:t>P.00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4D3036A1-A64D-014C-910D-3C225DC949A3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5749506" y="1588086"/>
            <a:ext cx="3035719" cy="667112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7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0" indent="0">
              <a:buNone/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900" b="1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0" indent="0" algn="l">
              <a:lnSpc>
                <a:spcPts val="1200"/>
              </a:lnSpc>
              <a:spcBef>
                <a:spcPts val="200"/>
              </a:spcBef>
              <a:buNone/>
              <a:defRPr sz="1200" b="0" i="0">
                <a:solidFill>
                  <a:schemeClr val="tx1"/>
                </a:solidFill>
                <a:latin typeface="Trenda Light" pitchFamily="2" charset="77"/>
              </a:defRPr>
            </a:lvl5pPr>
            <a:lvl6pPr marL="0" indent="0" algn="l">
              <a:lnSpc>
                <a:spcPts val="900"/>
              </a:lnSpc>
              <a:spcBef>
                <a:spcPts val="300"/>
              </a:spcBef>
              <a:buNone/>
              <a:defRPr sz="900" b="1" i="0">
                <a:solidFill>
                  <a:schemeClr val="tx1"/>
                </a:solidFill>
                <a:latin typeface="Trenda" pitchFamily="2" charset="77"/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CHAPTER TITLE</a:t>
            </a:r>
          </a:p>
          <a:p>
            <a:pPr lvl="1"/>
            <a:r>
              <a:rPr lang="fr-FR"/>
              <a:t>SUBTITLE</a:t>
            </a:r>
          </a:p>
          <a:p>
            <a:pPr lvl="2"/>
            <a:r>
              <a:rPr lang="fr-FR"/>
              <a:t>P.00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5E296BA-A8F4-4243-8D60-B88D410C55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75" y="4715140"/>
            <a:ext cx="922058" cy="12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94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81" userDrawn="1">
          <p15:clr>
            <a:srgbClr val="FBAE40"/>
          </p15:clr>
        </p15:guide>
        <p15:guide id="2" orient="horz" pos="1257" userDrawn="1">
          <p15:clr>
            <a:srgbClr val="FBAE40"/>
          </p15:clr>
        </p15:guide>
        <p15:guide id="3" orient="horz" pos="1733" userDrawn="1">
          <p15:clr>
            <a:srgbClr val="FBAE40"/>
          </p15:clr>
        </p15:guide>
        <p15:guide id="4" orient="horz" pos="2210" userDrawn="1">
          <p15:clr>
            <a:srgbClr val="FBAE40"/>
          </p15:clr>
        </p15:guide>
        <p15:guide id="5" orient="horz" pos="2686" userDrawn="1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FB7C5C-086F-4E4F-BF1A-9B948AECD3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Slide « Agenda » Option 4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EC69E46-4CDE-4FBF-B60C-69D77B1CFF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7916" y="1059657"/>
            <a:ext cx="8208169" cy="3618310"/>
          </a:xfrm>
        </p:spPr>
        <p:txBody>
          <a:bodyPr numCol="2" spcCol="360000"/>
          <a:lstStyle>
            <a:lvl1pPr marL="378000" indent="-378000">
              <a:spcBef>
                <a:spcPts val="900"/>
              </a:spcBef>
              <a:spcAft>
                <a:spcPts val="450"/>
              </a:spcAft>
              <a:buFont typeface="+mj-lt"/>
              <a:buAutoNum type="arabicPeriod"/>
              <a:defRPr sz="1875" b="1" i="0" cap="all" baseline="0">
                <a:solidFill>
                  <a:schemeClr val="tx2"/>
                </a:solidFill>
              </a:defRPr>
            </a:lvl1pPr>
            <a:lvl2pPr marL="594000" indent="-202500" algn="l">
              <a:spcBef>
                <a:spcPts val="0"/>
              </a:spcBef>
              <a:spcAft>
                <a:spcPts val="450"/>
              </a:spcAft>
              <a:buClr>
                <a:schemeClr val="tx1">
                  <a:lumMod val="65000"/>
                  <a:lumOff val="35000"/>
                </a:schemeClr>
              </a:buClr>
              <a:buSzPct val="110000"/>
              <a:buFont typeface="Century Gothic" panose="020B0502020202020204" pitchFamily="34" charset="0"/>
              <a:buChar char="o"/>
              <a:tabLst/>
              <a:defRPr sz="1125" baseline="0"/>
            </a:lvl2pPr>
            <a:lvl3pPr marL="675000" indent="-267300">
              <a:defRPr/>
            </a:lvl3pPr>
          </a:lstStyle>
          <a:p>
            <a:pPr lvl="0"/>
            <a:r>
              <a:rPr lang="fr-FR" dirty="0"/>
              <a:t>Part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E3B4C10-31E8-3F45-9D33-BC4F412FA0B9}"/>
              </a:ext>
            </a:extLst>
          </p:cNvPr>
          <p:cNvSpPr txBox="1"/>
          <p:nvPr userDrawn="1"/>
        </p:nvSpPr>
        <p:spPr>
          <a:xfrm>
            <a:off x="188407" y="188407"/>
            <a:ext cx="0" cy="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l"/>
            <a:endParaRPr lang="fr-FR" sz="750" dirty="0"/>
          </a:p>
        </p:txBody>
      </p:sp>
    </p:spTree>
    <p:extLst>
      <p:ext uri="{BB962C8B-B14F-4D97-AF65-F5344CB8AC3E}">
        <p14:creationId xmlns:p14="http://schemas.microsoft.com/office/powerpoint/2010/main" val="388927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/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864559-961E-4C7F-AA3A-889158433C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Title of the slide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6F175094-990A-4BEA-9109-C68D8A79160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67916" y="1065620"/>
            <a:ext cx="8208169" cy="3618309"/>
          </a:xfrm>
        </p:spPr>
        <p:txBody>
          <a:bodyPr/>
          <a:lstStyle>
            <a:lvl1pPr>
              <a:defRPr/>
            </a:lvl1pPr>
            <a:lvl5pPr>
              <a:defRPr sz="1125" baseline="0"/>
            </a:lvl5pPr>
            <a:lvl6pPr>
              <a:defRPr sz="975" baseline="0"/>
            </a:lvl6pPr>
          </a:lstStyle>
          <a:p>
            <a:pPr lvl="0"/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</p:txBody>
      </p:sp>
    </p:spTree>
    <p:extLst>
      <p:ext uri="{BB962C8B-B14F-4D97-AF65-F5344CB8AC3E}">
        <p14:creationId xmlns:p14="http://schemas.microsoft.com/office/powerpoint/2010/main" val="3514887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  10"/>
          <p:cNvSpPr>
            <a:spLocks noGrp="1"/>
          </p:cNvSpPr>
          <p:nvPr>
            <p:ph type="pic" sz="quarter" idx="10"/>
          </p:nvPr>
        </p:nvSpPr>
        <p:spPr>
          <a:xfrm>
            <a:off x="359569" y="384572"/>
            <a:ext cx="8424862" cy="4374356"/>
          </a:xfrm>
          <a:solidFill>
            <a:schemeClr val="tx1"/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  <a:endParaRPr lang="en-GB" dirty="0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916" y="3638005"/>
            <a:ext cx="8208169" cy="1039960"/>
          </a:xfrm>
        </p:spPr>
        <p:txBody>
          <a:bodyPr wrap="square" anchor="b" anchorCtr="0">
            <a:noAutofit/>
          </a:bodyPr>
          <a:lstStyle>
            <a:lvl1pPr algn="r">
              <a:defRPr sz="405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620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9569" y="400051"/>
            <a:ext cx="8424862" cy="435156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916" y="3638005"/>
            <a:ext cx="8208169" cy="1039960"/>
          </a:xfrm>
        </p:spPr>
        <p:txBody>
          <a:bodyPr wrap="square" anchor="b" anchorCtr="0">
            <a:noAutofit/>
          </a:bodyPr>
          <a:lstStyle>
            <a:lvl1pPr algn="r">
              <a:defRPr sz="405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9184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9568" y="384561"/>
            <a:ext cx="8424862" cy="436705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916" y="3638005"/>
            <a:ext cx="8208169" cy="1039960"/>
          </a:xfrm>
        </p:spPr>
        <p:txBody>
          <a:bodyPr wrap="square" anchor="b" anchorCtr="0">
            <a:noAutofit/>
          </a:bodyPr>
          <a:lstStyle>
            <a:lvl1pPr algn="r">
              <a:defRPr sz="405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0737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9568" y="397379"/>
            <a:ext cx="8424862" cy="435423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916" y="3638005"/>
            <a:ext cx="8208169" cy="1039960"/>
          </a:xfrm>
        </p:spPr>
        <p:txBody>
          <a:bodyPr wrap="square" anchor="b" anchorCtr="0">
            <a:noAutofit/>
          </a:bodyPr>
          <a:lstStyle>
            <a:lvl1pPr algn="r">
              <a:defRPr sz="405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6346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64"/>
          <a:stretch/>
        </p:blipFill>
        <p:spPr>
          <a:xfrm>
            <a:off x="354973" y="384561"/>
            <a:ext cx="8432241" cy="435835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916" y="3638005"/>
            <a:ext cx="8208169" cy="1039960"/>
          </a:xfrm>
        </p:spPr>
        <p:txBody>
          <a:bodyPr wrap="square" anchor="b" anchorCtr="0">
            <a:noAutofit/>
          </a:bodyPr>
          <a:lstStyle>
            <a:lvl1pPr algn="r">
              <a:defRPr sz="405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63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104" y="397380"/>
            <a:ext cx="8428291" cy="4345537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916" y="3638005"/>
            <a:ext cx="8208169" cy="1039960"/>
          </a:xfrm>
        </p:spPr>
        <p:txBody>
          <a:bodyPr wrap="square" anchor="b" anchorCtr="0">
            <a:noAutofit/>
          </a:bodyPr>
          <a:lstStyle>
            <a:lvl1pPr algn="r">
              <a:defRPr sz="405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0734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9569" y="390970"/>
            <a:ext cx="8424862" cy="436476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916" y="3638005"/>
            <a:ext cx="8208169" cy="1039960"/>
          </a:xfrm>
        </p:spPr>
        <p:txBody>
          <a:bodyPr wrap="square" anchor="b" anchorCtr="0">
            <a:noAutofit/>
          </a:bodyPr>
          <a:lstStyle>
            <a:lvl1pPr algn="r">
              <a:defRPr sz="405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2153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9568" y="378151"/>
            <a:ext cx="8424862" cy="436476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916" y="3638005"/>
            <a:ext cx="8208169" cy="1039960"/>
          </a:xfrm>
        </p:spPr>
        <p:txBody>
          <a:bodyPr wrap="square" anchor="b" anchorCtr="0">
            <a:noAutofit/>
          </a:bodyPr>
          <a:lstStyle>
            <a:lvl1pPr algn="r">
              <a:defRPr sz="4050" b="1" cap="all" baseline="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0044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pour une image  2">
            <a:extLst>
              <a:ext uri="{FF2B5EF4-FFF2-40B4-BE49-F238E27FC236}">
                <a16:creationId xmlns:a16="http://schemas.microsoft.com/office/drawing/2014/main" id="{C6952869-FDDF-404F-AA17-407EFB31399F}"/>
              </a:ext>
            </a:extLst>
          </p:cNvPr>
          <p:cNvSpPr>
            <a:spLocks noGrp="1"/>
          </p:cNvSpPr>
          <p:nvPr>
            <p:ph type="pic" idx="43"/>
          </p:nvPr>
        </p:nvSpPr>
        <p:spPr>
          <a:xfrm>
            <a:off x="2285999" y="0"/>
            <a:ext cx="3159125" cy="5143500"/>
          </a:xfrm>
        </p:spPr>
        <p:txBody>
          <a:bodyPr anchor="ctr" anchorCtr="0"/>
          <a:lstStyle>
            <a:lvl1pPr marL="0" indent="0" algn="ctr">
              <a:buNone/>
              <a:defRPr sz="800" b="0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8E995-EB53-9349-8032-2E4630C1CE46}" type="slidenum">
              <a:rPr lang="fr-FR" smtClean="0"/>
              <a:t>‹#›</a:t>
            </a:fld>
            <a:endParaRPr lang="fr-FR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7E0C4CF-269D-D64A-8E6E-B9F9CC194599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4610175" y="808551"/>
            <a:ext cx="739065" cy="533065"/>
          </a:xfrm>
        </p:spPr>
        <p:txBody>
          <a:bodyPr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4000" b="0" i="0" smtClean="0">
                <a:solidFill>
                  <a:schemeClr val="tx1"/>
                </a:solidFill>
                <a:effectLst/>
                <a:latin typeface="Georgia" panose="02040502050405020303" pitchFamily="18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01.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15B4038-7F10-8549-A2F2-593A527DEF8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4610175" y="1564218"/>
            <a:ext cx="739065" cy="533065"/>
          </a:xfrm>
        </p:spPr>
        <p:txBody>
          <a:bodyPr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4000" b="0" i="0" smtClean="0">
                <a:solidFill>
                  <a:schemeClr val="tx1"/>
                </a:solidFill>
                <a:effectLst/>
                <a:latin typeface="Georgia" panose="02040502050405020303" pitchFamily="18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02.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F1177DDB-F81E-CA44-ADDB-C23C71D2E2EC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4610175" y="2319885"/>
            <a:ext cx="739065" cy="533065"/>
          </a:xfrm>
        </p:spPr>
        <p:txBody>
          <a:bodyPr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4000" b="0" i="0" smtClean="0">
                <a:solidFill>
                  <a:schemeClr val="tx1"/>
                </a:solidFill>
                <a:effectLst/>
                <a:latin typeface="Georgia" panose="02040502050405020303" pitchFamily="18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03.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6ED29D31-5CB5-004A-9AF2-6E1FB1244219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4610175" y="3075552"/>
            <a:ext cx="739065" cy="533065"/>
          </a:xfrm>
        </p:spPr>
        <p:txBody>
          <a:bodyPr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4000" b="0" i="0" smtClean="0">
                <a:solidFill>
                  <a:schemeClr val="tx1"/>
                </a:solidFill>
                <a:effectLst/>
                <a:latin typeface="Georgia" panose="02040502050405020303" pitchFamily="18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04.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F4CC2E6-4C44-FF42-9BA9-028B8FC7A5C9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4610175" y="3831218"/>
            <a:ext cx="739065" cy="533065"/>
          </a:xfrm>
        </p:spPr>
        <p:txBody>
          <a:bodyPr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4000" b="0" i="0" smtClean="0">
                <a:solidFill>
                  <a:schemeClr val="tx1"/>
                </a:solidFill>
                <a:effectLst/>
                <a:latin typeface="Georgia" panose="02040502050405020303" pitchFamily="18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05.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E399D67-230A-B044-BCDC-6C3648D745A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49506" y="831325"/>
            <a:ext cx="3035719" cy="667112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7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0" indent="0">
              <a:buNone/>
              <a:defRPr sz="12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900" b="1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0" indent="0" algn="l">
              <a:lnSpc>
                <a:spcPts val="1200"/>
              </a:lnSpc>
              <a:spcBef>
                <a:spcPts val="200"/>
              </a:spcBef>
              <a:buNone/>
              <a:defRPr sz="1200" b="0" i="0">
                <a:solidFill>
                  <a:schemeClr val="tx1"/>
                </a:solidFill>
                <a:latin typeface="Trenda Light" pitchFamily="2" charset="77"/>
              </a:defRPr>
            </a:lvl5pPr>
            <a:lvl6pPr marL="0" indent="0" algn="l">
              <a:lnSpc>
                <a:spcPts val="900"/>
              </a:lnSpc>
              <a:spcBef>
                <a:spcPts val="300"/>
              </a:spcBef>
              <a:buNone/>
              <a:defRPr sz="900" b="1" i="0">
                <a:solidFill>
                  <a:schemeClr val="tx1"/>
                </a:solidFill>
                <a:latin typeface="Trenda" pitchFamily="2" charset="77"/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CHAPTER TITLE</a:t>
            </a:r>
          </a:p>
          <a:p>
            <a:pPr lvl="1"/>
            <a:r>
              <a:rPr lang="fr-FR"/>
              <a:t>SUBTITLE</a:t>
            </a:r>
          </a:p>
          <a:p>
            <a:pPr lvl="2"/>
            <a:r>
              <a:rPr lang="fr-FR"/>
              <a:t>P.00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9BE43201-2931-284F-83C8-7D940BB0ADB0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5749506" y="3858369"/>
            <a:ext cx="3035719" cy="667112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7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0" indent="0">
              <a:buNone/>
              <a:defRPr sz="12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900" b="1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0" indent="0" algn="l">
              <a:lnSpc>
                <a:spcPts val="1200"/>
              </a:lnSpc>
              <a:spcBef>
                <a:spcPts val="200"/>
              </a:spcBef>
              <a:buNone/>
              <a:defRPr sz="1200" b="0" i="0">
                <a:solidFill>
                  <a:schemeClr val="tx1"/>
                </a:solidFill>
                <a:latin typeface="Trenda Light" pitchFamily="2" charset="77"/>
              </a:defRPr>
            </a:lvl5pPr>
            <a:lvl6pPr marL="0" indent="0" algn="l">
              <a:lnSpc>
                <a:spcPts val="900"/>
              </a:lnSpc>
              <a:spcBef>
                <a:spcPts val="300"/>
              </a:spcBef>
              <a:buNone/>
              <a:defRPr sz="900" b="1" i="0">
                <a:solidFill>
                  <a:schemeClr val="tx1"/>
                </a:solidFill>
                <a:latin typeface="Trenda" pitchFamily="2" charset="77"/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CHAPTER TITLE</a:t>
            </a:r>
          </a:p>
          <a:p>
            <a:pPr lvl="1"/>
            <a:r>
              <a:rPr lang="fr-FR"/>
              <a:t>SUBTITLE</a:t>
            </a:r>
          </a:p>
          <a:p>
            <a:pPr lvl="2"/>
            <a:r>
              <a:rPr lang="fr-FR"/>
              <a:t>P.00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18F30FF7-32D3-8447-AA7B-A19677205F36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5749506" y="3101608"/>
            <a:ext cx="3035719" cy="667112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7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0" indent="0">
              <a:buNone/>
              <a:defRPr sz="12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900" b="1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0" indent="0" algn="l">
              <a:lnSpc>
                <a:spcPts val="1200"/>
              </a:lnSpc>
              <a:spcBef>
                <a:spcPts val="200"/>
              </a:spcBef>
              <a:buNone/>
              <a:defRPr sz="1200" b="0" i="0">
                <a:solidFill>
                  <a:schemeClr val="tx1"/>
                </a:solidFill>
                <a:latin typeface="Trenda Light" pitchFamily="2" charset="77"/>
              </a:defRPr>
            </a:lvl5pPr>
            <a:lvl6pPr marL="0" indent="0" algn="l">
              <a:lnSpc>
                <a:spcPts val="900"/>
              </a:lnSpc>
              <a:spcBef>
                <a:spcPts val="300"/>
              </a:spcBef>
              <a:buNone/>
              <a:defRPr sz="900" b="1" i="0">
                <a:solidFill>
                  <a:schemeClr val="tx1"/>
                </a:solidFill>
                <a:latin typeface="Trenda" pitchFamily="2" charset="77"/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CHAPTER TITLE</a:t>
            </a:r>
          </a:p>
          <a:p>
            <a:pPr lvl="1"/>
            <a:r>
              <a:rPr lang="fr-FR"/>
              <a:t>SUBTITLE</a:t>
            </a:r>
          </a:p>
          <a:p>
            <a:pPr lvl="2"/>
            <a:r>
              <a:rPr lang="fr-FR"/>
              <a:t>P.00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E80F2356-2329-1442-B276-D9E7737B6490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5749506" y="2344847"/>
            <a:ext cx="3035719" cy="667112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7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0" indent="0">
              <a:buNone/>
              <a:defRPr sz="12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900" b="1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0" indent="0" algn="l">
              <a:lnSpc>
                <a:spcPts val="1200"/>
              </a:lnSpc>
              <a:spcBef>
                <a:spcPts val="200"/>
              </a:spcBef>
              <a:buNone/>
              <a:defRPr sz="1200" b="0" i="0">
                <a:solidFill>
                  <a:schemeClr val="tx1"/>
                </a:solidFill>
                <a:latin typeface="Trenda Light" pitchFamily="2" charset="77"/>
              </a:defRPr>
            </a:lvl5pPr>
            <a:lvl6pPr marL="0" indent="0" algn="l">
              <a:lnSpc>
                <a:spcPts val="900"/>
              </a:lnSpc>
              <a:spcBef>
                <a:spcPts val="300"/>
              </a:spcBef>
              <a:buNone/>
              <a:defRPr sz="900" b="1" i="0">
                <a:solidFill>
                  <a:schemeClr val="tx1"/>
                </a:solidFill>
                <a:latin typeface="Trenda" pitchFamily="2" charset="77"/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CHAPTER TITLE</a:t>
            </a:r>
          </a:p>
          <a:p>
            <a:pPr lvl="1"/>
            <a:r>
              <a:rPr lang="fr-FR"/>
              <a:t>SUBTITLE</a:t>
            </a:r>
          </a:p>
          <a:p>
            <a:pPr lvl="2"/>
            <a:r>
              <a:rPr lang="fr-FR"/>
              <a:t>P.00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88B68F35-B0A2-C148-B079-23E456CC629F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5749506" y="1588086"/>
            <a:ext cx="3035719" cy="667112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700" b="0" i="0" smtClean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  <a:lvl2pPr marL="0" indent="0">
              <a:buNone/>
              <a:defRPr sz="12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900" b="1" i="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0" indent="0" algn="l">
              <a:lnSpc>
                <a:spcPts val="1200"/>
              </a:lnSpc>
              <a:spcBef>
                <a:spcPts val="200"/>
              </a:spcBef>
              <a:buNone/>
              <a:defRPr sz="1200" b="0" i="0">
                <a:solidFill>
                  <a:schemeClr val="tx1"/>
                </a:solidFill>
                <a:latin typeface="Trenda Light" pitchFamily="2" charset="77"/>
              </a:defRPr>
            </a:lvl5pPr>
            <a:lvl6pPr marL="0" indent="0" algn="l">
              <a:lnSpc>
                <a:spcPts val="900"/>
              </a:lnSpc>
              <a:spcBef>
                <a:spcPts val="300"/>
              </a:spcBef>
              <a:buNone/>
              <a:defRPr sz="900" b="1" i="0">
                <a:solidFill>
                  <a:schemeClr val="tx1"/>
                </a:solidFill>
                <a:latin typeface="Trenda" pitchFamily="2" charset="77"/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CHAPTER TITLE</a:t>
            </a:r>
          </a:p>
          <a:p>
            <a:pPr lvl="1"/>
            <a:r>
              <a:rPr lang="fr-FR"/>
              <a:t>SUBTITLE</a:t>
            </a:r>
          </a:p>
          <a:p>
            <a:pPr lvl="2"/>
            <a:r>
              <a:rPr lang="fr-FR"/>
              <a:t>P.00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B91D85F-88F6-2943-86C6-23480B7B9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75" y="4613564"/>
            <a:ext cx="413798" cy="8376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9A101B0E-CCA2-F040-B533-9C821F6C2D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75" y="4715140"/>
            <a:ext cx="922058" cy="12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5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81">
          <p15:clr>
            <a:srgbClr val="FBAE40"/>
          </p15:clr>
        </p15:guide>
        <p15:guide id="2" orient="horz" pos="1257">
          <p15:clr>
            <a:srgbClr val="FBAE40"/>
          </p15:clr>
        </p15:guide>
        <p15:guide id="3" orient="horz" pos="1733">
          <p15:clr>
            <a:srgbClr val="FBAE40"/>
          </p15:clr>
        </p15:guide>
        <p15:guide id="4" orient="horz" pos="2210">
          <p15:clr>
            <a:srgbClr val="FBAE40"/>
          </p15:clr>
        </p15:guide>
        <p15:guide id="5" orient="horz" pos="2686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pour une image  2">
            <a:extLst>
              <a:ext uri="{FF2B5EF4-FFF2-40B4-BE49-F238E27FC236}">
                <a16:creationId xmlns:a16="http://schemas.microsoft.com/office/drawing/2014/main" id="{24CF5C0E-505A-6F45-8410-F5C70C7B70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9569" y="384572"/>
            <a:ext cx="8424862" cy="437435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916" y="3638005"/>
            <a:ext cx="8208169" cy="1039960"/>
          </a:xfrm>
        </p:spPr>
        <p:txBody>
          <a:bodyPr wrap="square" anchor="b" anchorCtr="0">
            <a:noAutofit/>
          </a:bodyPr>
          <a:lstStyle>
            <a:lvl1pPr algn="r">
              <a:defRPr sz="405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6709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pour une image  4">
            <a:extLst>
              <a:ext uri="{FF2B5EF4-FFF2-40B4-BE49-F238E27FC236}">
                <a16:creationId xmlns:a16="http://schemas.microsoft.com/office/drawing/2014/main" id="{B4B63039-A1CA-9E42-8AD2-DFFA38F630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9569" y="384572"/>
            <a:ext cx="8424862" cy="437435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916" y="3638005"/>
            <a:ext cx="8208169" cy="1039960"/>
          </a:xfrm>
        </p:spPr>
        <p:txBody>
          <a:bodyPr wrap="square" anchor="b" anchorCtr="0">
            <a:noAutofit/>
          </a:bodyPr>
          <a:lstStyle>
            <a:lvl1pPr algn="r">
              <a:defRPr sz="405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8438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4">
            <a:extLst>
              <a:ext uri="{FF2B5EF4-FFF2-40B4-BE49-F238E27FC236}">
                <a16:creationId xmlns:a16="http://schemas.microsoft.com/office/drawing/2014/main" id="{DE3E0DA5-03B4-0540-B117-47978C53A6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9569" y="384572"/>
            <a:ext cx="8424862" cy="437435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916" y="3638005"/>
            <a:ext cx="8208169" cy="1039960"/>
          </a:xfrm>
        </p:spPr>
        <p:txBody>
          <a:bodyPr wrap="square" anchor="b" anchorCtr="0">
            <a:noAutofit/>
          </a:bodyPr>
          <a:lstStyle>
            <a:lvl1pPr algn="r">
              <a:defRPr sz="405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293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pour une image  5">
            <a:extLst>
              <a:ext uri="{FF2B5EF4-FFF2-40B4-BE49-F238E27FC236}">
                <a16:creationId xmlns:a16="http://schemas.microsoft.com/office/drawing/2014/main" id="{90FCC650-EB25-484A-940D-15BCCAD57C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9569" y="384572"/>
            <a:ext cx="8424862" cy="437435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916" y="3638005"/>
            <a:ext cx="8208169" cy="1039960"/>
          </a:xfrm>
        </p:spPr>
        <p:txBody>
          <a:bodyPr wrap="square" anchor="b" anchorCtr="0">
            <a:noAutofit/>
          </a:bodyPr>
          <a:lstStyle>
            <a:lvl1pPr algn="r">
              <a:defRPr sz="405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4991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pour une image  5">
            <a:extLst>
              <a:ext uri="{FF2B5EF4-FFF2-40B4-BE49-F238E27FC236}">
                <a16:creationId xmlns:a16="http://schemas.microsoft.com/office/drawing/2014/main" id="{D8291811-8EC2-8143-A25E-ABAE7EC40F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9569" y="384572"/>
            <a:ext cx="8424862" cy="437435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916" y="3638005"/>
            <a:ext cx="8208169" cy="1039960"/>
          </a:xfrm>
        </p:spPr>
        <p:txBody>
          <a:bodyPr wrap="square" anchor="b" anchorCtr="0">
            <a:noAutofit/>
          </a:bodyPr>
          <a:lstStyle>
            <a:lvl1pPr algn="r">
              <a:defRPr sz="405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5681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pour une image  4">
            <a:extLst>
              <a:ext uri="{FF2B5EF4-FFF2-40B4-BE49-F238E27FC236}">
                <a16:creationId xmlns:a16="http://schemas.microsoft.com/office/drawing/2014/main" id="{029A7858-AB1F-C649-AD40-0812A11788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9569" y="384572"/>
            <a:ext cx="8424862" cy="437435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916" y="3638005"/>
            <a:ext cx="8208169" cy="1039960"/>
          </a:xfrm>
        </p:spPr>
        <p:txBody>
          <a:bodyPr wrap="square" anchor="b" anchorCtr="0">
            <a:noAutofit/>
          </a:bodyPr>
          <a:lstStyle>
            <a:lvl1pPr algn="r">
              <a:defRPr sz="405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4710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pour une image  4">
            <a:extLst>
              <a:ext uri="{FF2B5EF4-FFF2-40B4-BE49-F238E27FC236}">
                <a16:creationId xmlns:a16="http://schemas.microsoft.com/office/drawing/2014/main" id="{B6BB55CB-4674-1A46-9D22-418B3A6242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9569" y="384572"/>
            <a:ext cx="8424862" cy="437435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916" y="3638005"/>
            <a:ext cx="8208169" cy="1039960"/>
          </a:xfrm>
        </p:spPr>
        <p:txBody>
          <a:bodyPr wrap="square" anchor="b" anchorCtr="0">
            <a:noAutofit/>
          </a:bodyPr>
          <a:lstStyle>
            <a:lvl1pPr algn="r">
              <a:defRPr sz="405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3702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pour une image  4">
            <a:extLst>
              <a:ext uri="{FF2B5EF4-FFF2-40B4-BE49-F238E27FC236}">
                <a16:creationId xmlns:a16="http://schemas.microsoft.com/office/drawing/2014/main" id="{372A8046-D93C-414B-968A-54BA9A826D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9569" y="384572"/>
            <a:ext cx="8424862" cy="437435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916" y="3638005"/>
            <a:ext cx="8208169" cy="1039960"/>
          </a:xfrm>
        </p:spPr>
        <p:txBody>
          <a:bodyPr wrap="square" anchor="b" anchorCtr="0">
            <a:noAutofit/>
          </a:bodyPr>
          <a:lstStyle>
            <a:lvl1pPr algn="r">
              <a:defRPr sz="405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6152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pour une image  4">
            <a:extLst>
              <a:ext uri="{FF2B5EF4-FFF2-40B4-BE49-F238E27FC236}">
                <a16:creationId xmlns:a16="http://schemas.microsoft.com/office/drawing/2014/main" id="{CC32F5C8-FF89-BC44-B7E9-BB6F8FE537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9569" y="384572"/>
            <a:ext cx="8424862" cy="437435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916" y="3638005"/>
            <a:ext cx="8208169" cy="1039960"/>
          </a:xfrm>
        </p:spPr>
        <p:txBody>
          <a:bodyPr wrap="square" anchor="b" anchorCtr="0">
            <a:noAutofit/>
          </a:bodyPr>
          <a:lstStyle>
            <a:lvl1pPr algn="r">
              <a:defRPr sz="405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0979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pour une image  4">
            <a:extLst>
              <a:ext uri="{FF2B5EF4-FFF2-40B4-BE49-F238E27FC236}">
                <a16:creationId xmlns:a16="http://schemas.microsoft.com/office/drawing/2014/main" id="{CC0174E0-30C0-EF4A-81AF-66774CF63D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9569" y="384572"/>
            <a:ext cx="8424862" cy="437435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7916" y="3638005"/>
            <a:ext cx="8208169" cy="1039960"/>
          </a:xfrm>
        </p:spPr>
        <p:txBody>
          <a:bodyPr wrap="square" anchor="b" anchorCtr="0">
            <a:noAutofit/>
          </a:bodyPr>
          <a:lstStyle>
            <a:lvl1pPr algn="r">
              <a:defRPr sz="405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chapter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4525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95.xml"/><Relationship Id="rId39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90.xml"/><Relationship Id="rId34" Type="http://schemas.openxmlformats.org/officeDocument/2006/relationships/slideLayout" Target="../slideLayouts/slideLayout103.xml"/><Relationship Id="rId42" Type="http://schemas.openxmlformats.org/officeDocument/2006/relationships/slideLayout" Target="../slideLayouts/slideLayout111.xml"/><Relationship Id="rId47" Type="http://schemas.openxmlformats.org/officeDocument/2006/relationships/slideLayout" Target="../slideLayouts/slideLayout116.xml"/><Relationship Id="rId50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9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93.xml"/><Relationship Id="rId32" Type="http://schemas.openxmlformats.org/officeDocument/2006/relationships/slideLayout" Target="../slideLayouts/slideLayout101.xml"/><Relationship Id="rId37" Type="http://schemas.openxmlformats.org/officeDocument/2006/relationships/slideLayout" Target="../slideLayouts/slideLayout106.xml"/><Relationship Id="rId40" Type="http://schemas.openxmlformats.org/officeDocument/2006/relationships/slideLayout" Target="../slideLayouts/slideLayout109.xml"/><Relationship Id="rId45" Type="http://schemas.openxmlformats.org/officeDocument/2006/relationships/slideLayout" Target="../slideLayouts/slideLayout114.xml"/><Relationship Id="rId53" Type="http://schemas.openxmlformats.org/officeDocument/2006/relationships/theme" Target="../theme/theme2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8.xml"/><Relationship Id="rId31" Type="http://schemas.openxmlformats.org/officeDocument/2006/relationships/slideLayout" Target="../slideLayouts/slideLayout100.xml"/><Relationship Id="rId44" Type="http://schemas.openxmlformats.org/officeDocument/2006/relationships/slideLayout" Target="../slideLayouts/slideLayout113.xml"/><Relationship Id="rId52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Relationship Id="rId27" Type="http://schemas.openxmlformats.org/officeDocument/2006/relationships/slideLayout" Target="../slideLayouts/slideLayout96.xml"/><Relationship Id="rId30" Type="http://schemas.openxmlformats.org/officeDocument/2006/relationships/slideLayout" Target="../slideLayouts/slideLayout99.xml"/><Relationship Id="rId35" Type="http://schemas.openxmlformats.org/officeDocument/2006/relationships/slideLayout" Target="../slideLayouts/slideLayout104.xml"/><Relationship Id="rId43" Type="http://schemas.openxmlformats.org/officeDocument/2006/relationships/slideLayout" Target="../slideLayouts/slideLayout112.xml"/><Relationship Id="rId48" Type="http://schemas.openxmlformats.org/officeDocument/2006/relationships/slideLayout" Target="../slideLayouts/slideLayout117.xml"/><Relationship Id="rId8" Type="http://schemas.openxmlformats.org/officeDocument/2006/relationships/slideLayout" Target="../slideLayouts/slideLayout77.xml"/><Relationship Id="rId51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94.xml"/><Relationship Id="rId33" Type="http://schemas.openxmlformats.org/officeDocument/2006/relationships/slideLayout" Target="../slideLayouts/slideLayout102.xml"/><Relationship Id="rId38" Type="http://schemas.openxmlformats.org/officeDocument/2006/relationships/slideLayout" Target="../slideLayouts/slideLayout107.xml"/><Relationship Id="rId46" Type="http://schemas.openxmlformats.org/officeDocument/2006/relationships/slideLayout" Target="../slideLayouts/slideLayout115.xml"/><Relationship Id="rId20" Type="http://schemas.openxmlformats.org/officeDocument/2006/relationships/slideLayout" Target="../slideLayouts/slideLayout89.xml"/><Relationship Id="rId41" Type="http://schemas.openxmlformats.org/officeDocument/2006/relationships/slideLayout" Target="../slideLayouts/slideLayout110.xml"/><Relationship Id="rId54" Type="http://schemas.openxmlformats.org/officeDocument/2006/relationships/image" Target="../media/image29.png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92.xml"/><Relationship Id="rId28" Type="http://schemas.openxmlformats.org/officeDocument/2006/relationships/slideLayout" Target="../slideLayouts/slideLayout97.xml"/><Relationship Id="rId36" Type="http://schemas.openxmlformats.org/officeDocument/2006/relationships/slideLayout" Target="../slideLayouts/slideLayout105.xml"/><Relationship Id="rId49" Type="http://schemas.openxmlformats.org/officeDocument/2006/relationships/slideLayout" Target="../slideLayouts/slideLayout1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775" y="413000"/>
            <a:ext cx="8426450" cy="55001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/>
              <a:t>CHANGE</a:t>
            </a:r>
            <a:br>
              <a:rPr lang="fr-FR"/>
            </a:br>
            <a:r>
              <a:rPr lang="fr-FR"/>
              <a:t>THE FONT</a:t>
            </a:r>
            <a:br>
              <a:rPr lang="fr-FR"/>
            </a:br>
            <a:r>
              <a:rPr lang="fr-FR"/>
              <a:t>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8775" y="1242219"/>
            <a:ext cx="8426450" cy="31602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/>
              <a:t>Click to change the font styles</a:t>
            </a:r>
          </a:p>
          <a:p>
            <a:pPr lvl="0"/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5"/>
            <a:r>
              <a:rPr lang="fr-FR"/>
              <a:t>Body copy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27825" y="4689656"/>
            <a:ext cx="2057400" cy="203019"/>
          </a:xfrm>
          <a:prstGeom prst="rect">
            <a:avLst/>
          </a:prstGeom>
        </p:spPr>
        <p:txBody>
          <a:bodyPr vert="horz" lIns="0" tIns="0" rIns="0" bIns="45720" rtlCol="0" anchor="t" anchorCtr="0"/>
          <a:lstStyle>
            <a:lvl1pPr algn="r">
              <a:defRPr sz="800" b="0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8C58E995-EB53-9349-8032-2E4630C1CE46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A5563DA-DB48-7546-8133-F7A2C275AD2C}"/>
              </a:ext>
            </a:extLst>
          </p:cNvPr>
          <p:cNvSpPr txBox="1"/>
          <p:nvPr userDrawn="1"/>
        </p:nvSpPr>
        <p:spPr>
          <a:xfrm>
            <a:off x="-223024" y="1505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BCD9C834-2039-4A4E-9621-4B43A87896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775" y="4722361"/>
            <a:ext cx="1758623" cy="17722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500" b="0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/>
              <a:t>PRESENTATION TITLE</a:t>
            </a:r>
          </a:p>
          <a:p>
            <a:endParaRPr lang="fr-FR"/>
          </a:p>
        </p:txBody>
      </p:sp>
      <p:sp>
        <p:nvSpPr>
          <p:cNvPr id="4" name="MSIPCMContentMarking" descr="{&quot;HashCode&quot;:-737422140,&quot;Placement&quot;:&quot;Footer&quot;,&quot;Top&quot;:386.6203,&quot;Left&quot;:316.140228,&quot;SlideWidth&quot;:720,&quot;SlideHeight&quot;:405}">
            <a:extLst>
              <a:ext uri="{FF2B5EF4-FFF2-40B4-BE49-F238E27FC236}">
                <a16:creationId xmlns:a16="http://schemas.microsoft.com/office/drawing/2014/main" id="{F1904820-E60F-4DFF-8E2F-791DF322BDC9}"/>
              </a:ext>
            </a:extLst>
          </p:cNvPr>
          <p:cNvSpPr txBox="1"/>
          <p:nvPr userDrawn="1"/>
        </p:nvSpPr>
        <p:spPr>
          <a:xfrm>
            <a:off x="4014981" y="4910078"/>
            <a:ext cx="1114038" cy="23342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fr-FR" sz="900">
                <a:solidFill>
                  <a:srgbClr val="008000"/>
                </a:solidFill>
                <a:latin typeface="arial" panose="020B0604020202020204" pitchFamily="34" charset="0"/>
              </a:rPr>
              <a:t>C1 - Internal use</a:t>
            </a:r>
          </a:p>
        </p:txBody>
      </p:sp>
    </p:spTree>
    <p:extLst>
      <p:ext uri="{BB962C8B-B14F-4D97-AF65-F5344CB8AC3E}">
        <p14:creationId xmlns:p14="http://schemas.microsoft.com/office/powerpoint/2010/main" val="3440836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756" r:id="rId2"/>
    <p:sldLayoutId id="2147483815" r:id="rId3"/>
    <p:sldLayoutId id="2147483661" r:id="rId4"/>
    <p:sldLayoutId id="2147483806" r:id="rId5"/>
    <p:sldLayoutId id="2147483757" r:id="rId6"/>
    <p:sldLayoutId id="2147483804" r:id="rId7"/>
    <p:sldLayoutId id="2147483692" r:id="rId8"/>
    <p:sldLayoutId id="2147483818" r:id="rId9"/>
    <p:sldLayoutId id="2147483819" r:id="rId10"/>
    <p:sldLayoutId id="2147483666" r:id="rId11"/>
    <p:sldLayoutId id="2147483821" r:id="rId12"/>
    <p:sldLayoutId id="2147483670" r:id="rId13"/>
    <p:sldLayoutId id="2147483825" r:id="rId14"/>
    <p:sldLayoutId id="2147483735" r:id="rId15"/>
    <p:sldLayoutId id="2147483672" r:id="rId16"/>
    <p:sldLayoutId id="2147483820" r:id="rId17"/>
    <p:sldLayoutId id="2147483816" r:id="rId18"/>
    <p:sldLayoutId id="2147483823" r:id="rId19"/>
    <p:sldLayoutId id="2147483824" r:id="rId20"/>
    <p:sldLayoutId id="2147483822" r:id="rId21"/>
    <p:sldLayoutId id="2147483807" r:id="rId22"/>
    <p:sldLayoutId id="2147483737" r:id="rId23"/>
    <p:sldLayoutId id="2147483813" r:id="rId24"/>
    <p:sldLayoutId id="2147483808" r:id="rId25"/>
    <p:sldLayoutId id="2147483693" r:id="rId26"/>
    <p:sldLayoutId id="2147483817" r:id="rId27"/>
    <p:sldLayoutId id="2147483809" r:id="rId28"/>
    <p:sldLayoutId id="2147483812" r:id="rId29"/>
    <p:sldLayoutId id="2147483811" r:id="rId30"/>
    <p:sldLayoutId id="2147483810" r:id="rId31"/>
    <p:sldLayoutId id="2147483675" r:id="rId32"/>
    <p:sldLayoutId id="2147483805" r:id="rId33"/>
    <p:sldLayoutId id="2147483711" r:id="rId34"/>
    <p:sldLayoutId id="2147483759" r:id="rId35"/>
    <p:sldLayoutId id="2147483761" r:id="rId36"/>
    <p:sldLayoutId id="2147483763" r:id="rId37"/>
    <p:sldLayoutId id="2147483764" r:id="rId38"/>
    <p:sldLayoutId id="2147483766" r:id="rId39"/>
    <p:sldLayoutId id="2147483767" r:id="rId40"/>
    <p:sldLayoutId id="2147483768" r:id="rId41"/>
    <p:sldLayoutId id="2147483769" r:id="rId42"/>
    <p:sldLayoutId id="2147483777" r:id="rId43"/>
    <p:sldLayoutId id="2147483778" r:id="rId44"/>
    <p:sldLayoutId id="2147483779" r:id="rId45"/>
    <p:sldLayoutId id="2147483780" r:id="rId46"/>
    <p:sldLayoutId id="2147483781" r:id="rId47"/>
    <p:sldLayoutId id="2147483783" r:id="rId48"/>
    <p:sldLayoutId id="2147483784" r:id="rId49"/>
    <p:sldLayoutId id="2147483785" r:id="rId50"/>
    <p:sldLayoutId id="2147483786" r:id="rId51"/>
    <p:sldLayoutId id="2147483787" r:id="rId52"/>
    <p:sldLayoutId id="2147483788" r:id="rId53"/>
    <p:sldLayoutId id="2147483789" r:id="rId54"/>
    <p:sldLayoutId id="2147483790" r:id="rId55"/>
    <p:sldLayoutId id="2147483791" r:id="rId56"/>
    <p:sldLayoutId id="2147483792" r:id="rId57"/>
    <p:sldLayoutId id="2147483793" r:id="rId58"/>
    <p:sldLayoutId id="2147483794" r:id="rId59"/>
    <p:sldLayoutId id="2147483795" r:id="rId60"/>
    <p:sldLayoutId id="2147483796" r:id="rId61"/>
    <p:sldLayoutId id="2147483797" r:id="rId62"/>
    <p:sldLayoutId id="2147483798" r:id="rId63"/>
    <p:sldLayoutId id="2147483799" r:id="rId64"/>
    <p:sldLayoutId id="2147483800" r:id="rId65"/>
    <p:sldLayoutId id="2147483801" r:id="rId66"/>
    <p:sldLayoutId id="2147483802" r:id="rId67"/>
    <p:sldLayoutId id="2147483803" r:id="rId68"/>
    <p:sldLayoutId id="2147483826" r:id="rId69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400" b="1" i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6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5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0" indent="0" algn="l" defTabSz="6858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2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0" indent="-72000" algn="l" defTabSz="6858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900" b="1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0" marR="0" indent="0" algn="l" defTabSz="685800" rtl="0" eaLnBrk="1" fontAlgn="auto" latinLnBrk="0" hangingPunct="1">
        <a:lnSpc>
          <a:spcPts val="8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800" kern="1200">
          <a:solidFill>
            <a:schemeClr val="tx1"/>
          </a:solidFill>
          <a:latin typeface="Trenda" pitchFamily="2" charset="77"/>
          <a:ea typeface="+mn-ea"/>
          <a:cs typeface="+mn-cs"/>
        </a:defRPr>
      </a:lvl5pPr>
      <a:lvl6pPr marL="0" indent="0" algn="l" defTabSz="685800" rtl="0" eaLnBrk="1" latinLnBrk="0" hangingPunct="1">
        <a:lnSpc>
          <a:spcPct val="100000"/>
        </a:lnSpc>
        <a:spcBef>
          <a:spcPts val="800"/>
        </a:spcBef>
        <a:buFontTx/>
        <a:buNone/>
        <a:defRPr sz="8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26" userDrawn="1">
          <p15:clr>
            <a:srgbClr val="F26B43"/>
          </p15:clr>
        </p15:guide>
        <p15:guide id="3" pos="553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67916" y="465535"/>
            <a:ext cx="5929283" cy="594122"/>
          </a:xfrm>
          <a:prstGeom prst="rect">
            <a:avLst/>
          </a:prstGeom>
          <a:noFill/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fr-FR" dirty="0"/>
              <a:t>[Slide master]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67916" y="1063230"/>
            <a:ext cx="8208169" cy="3614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67916" y="4889977"/>
            <a:ext cx="960120" cy="135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75" baseline="0">
                <a:solidFill>
                  <a:schemeClr val="tx1">
                    <a:tint val="75000"/>
                  </a:schemeClr>
                </a:solidFill>
                <a:latin typeface="+mn-lt"/>
                <a:cs typeface="Avant Garde"/>
              </a:defRPr>
            </a:lvl1pPr>
          </a:lstStyle>
          <a:p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600200" y="4889977"/>
            <a:ext cx="5943600" cy="135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75" baseline="0">
                <a:solidFill>
                  <a:schemeClr val="tx1">
                    <a:tint val="75000"/>
                  </a:schemeClr>
                </a:solidFill>
                <a:latin typeface="+mn-lt"/>
                <a:cs typeface="Avant Garde"/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271085" y="4889977"/>
            <a:ext cx="405000" cy="135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75" baseline="0">
                <a:solidFill>
                  <a:schemeClr val="tx1">
                    <a:tint val="75000"/>
                  </a:schemeClr>
                </a:solidFill>
                <a:latin typeface="+mn-lt"/>
                <a:cs typeface="Avant Garde"/>
              </a:defRPr>
            </a:lvl1pPr>
          </a:lstStyle>
          <a:p>
            <a:fld id="{64E66EA3-17F4-5741-8CFC-45F3ACAFEC9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547278E-914A-459B-930F-7EC39FA557A7}"/>
              </a:ext>
            </a:extLst>
          </p:cNvPr>
          <p:cNvPicPr>
            <a:picLocks noChangeAspect="1"/>
          </p:cNvPicPr>
          <p:nvPr userDrawn="1"/>
        </p:nvPicPr>
        <p:blipFill>
          <a:blip r:embed="rId5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9825" y="467723"/>
            <a:ext cx="1237265" cy="305840"/>
          </a:xfrm>
          <a:prstGeom prst="rect">
            <a:avLst/>
          </a:prstGeom>
        </p:spPr>
      </p:pic>
      <p:sp>
        <p:nvSpPr>
          <p:cNvPr id="7" name="MSIPCMContentMarking" descr="{&quot;HashCode&quot;:917015491,&quot;Placement&quot;:&quot;Footer&quot;}"/>
          <p:cNvSpPr txBox="1"/>
          <p:nvPr userDrawn="1"/>
        </p:nvSpPr>
        <p:spPr>
          <a:xfrm>
            <a:off x="4087954" y="4968433"/>
            <a:ext cx="968093" cy="17506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675">
                <a:solidFill>
                  <a:srgbClr val="008000"/>
                </a:solidFill>
                <a:latin typeface="arial" panose="020B0604020202020204" pitchFamily="34" charset="0"/>
              </a:rPr>
              <a:t> C1 – Usage interne </a:t>
            </a:r>
            <a:endParaRPr lang="en-US" sz="675" dirty="0">
              <a:solidFill>
                <a:srgbClr val="008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177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07" r:id="rId2"/>
    <p:sldLayoutId id="2147483708" r:id="rId3"/>
    <p:sldLayoutId id="2147483748" r:id="rId4"/>
    <p:sldLayoutId id="2147483749" r:id="rId5"/>
    <p:sldLayoutId id="2147483649" r:id="rId6"/>
    <p:sldLayoutId id="2147483750" r:id="rId7"/>
    <p:sldLayoutId id="2147483751" r:id="rId8"/>
    <p:sldLayoutId id="2147483704" r:id="rId9"/>
    <p:sldLayoutId id="2147483752" r:id="rId10"/>
    <p:sldLayoutId id="2147483705" r:id="rId11"/>
    <p:sldLayoutId id="2147483688" r:id="rId12"/>
    <p:sldLayoutId id="2147483651" r:id="rId13"/>
    <p:sldLayoutId id="2147483738" r:id="rId14"/>
    <p:sldLayoutId id="2147483747" r:id="rId15"/>
    <p:sldLayoutId id="2147483746" r:id="rId16"/>
    <p:sldLayoutId id="2147483743" r:id="rId17"/>
    <p:sldLayoutId id="2147483742" r:id="rId18"/>
    <p:sldLayoutId id="2147483741" r:id="rId19"/>
    <p:sldLayoutId id="2147483739" r:id="rId20"/>
    <p:sldLayoutId id="2147483709" r:id="rId21"/>
    <p:sldLayoutId id="2147483712" r:id="rId22"/>
    <p:sldLayoutId id="2147483713" r:id="rId23"/>
    <p:sldLayoutId id="2147483716" r:id="rId24"/>
    <p:sldLayoutId id="2147483717" r:id="rId25"/>
    <p:sldLayoutId id="2147483715" r:id="rId26"/>
    <p:sldLayoutId id="2147483718" r:id="rId27"/>
    <p:sldLayoutId id="2147483719" r:id="rId28"/>
    <p:sldLayoutId id="2147483720" r:id="rId29"/>
    <p:sldLayoutId id="2147483721" r:id="rId30"/>
    <p:sldLayoutId id="2147483722" r:id="rId31"/>
    <p:sldLayoutId id="2147483723" r:id="rId32"/>
    <p:sldLayoutId id="2147483724" r:id="rId33"/>
    <p:sldLayoutId id="2147483726" r:id="rId34"/>
    <p:sldLayoutId id="2147483728" r:id="rId35"/>
    <p:sldLayoutId id="2147483729" r:id="rId36"/>
    <p:sldLayoutId id="2147483730" r:id="rId37"/>
    <p:sldLayoutId id="2147483731" r:id="rId38"/>
    <p:sldLayoutId id="2147483732" r:id="rId39"/>
    <p:sldLayoutId id="2147483733" r:id="rId40"/>
    <p:sldLayoutId id="2147483734" r:id="rId41"/>
    <p:sldLayoutId id="2147483736" r:id="rId42"/>
    <p:sldLayoutId id="2147483697" r:id="rId43"/>
    <p:sldLayoutId id="2147483696" r:id="rId44"/>
    <p:sldLayoutId id="2147483695" r:id="rId45"/>
    <p:sldLayoutId id="2147483701" r:id="rId46"/>
    <p:sldLayoutId id="2147483702" r:id="rId47"/>
    <p:sldLayoutId id="2147483700" r:id="rId48"/>
    <p:sldLayoutId id="2147483650" r:id="rId49"/>
    <p:sldLayoutId id="2147483691" r:id="rId50"/>
    <p:sldLayoutId id="2147483703" r:id="rId51"/>
    <p:sldLayoutId id="2147483671" r:id="rId5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457189" rtl="0" eaLnBrk="1" latinLnBrk="0" hangingPunct="1">
        <a:lnSpc>
          <a:spcPct val="85000"/>
        </a:lnSpc>
        <a:spcBef>
          <a:spcPct val="0"/>
        </a:spcBef>
        <a:buNone/>
        <a:defRPr sz="3000" b="1" kern="1200" baseline="0">
          <a:solidFill>
            <a:schemeClr val="tx1"/>
          </a:solidFill>
          <a:latin typeface="+mj-lt"/>
          <a:ea typeface="+mj-ea"/>
          <a:cs typeface="Avant Garde"/>
        </a:defRPr>
      </a:lvl1pPr>
    </p:titleStyle>
    <p:bodyStyle>
      <a:lvl1pPr marL="0" indent="0" algn="l" defTabSz="457189" rtl="0" eaLnBrk="1" latinLnBrk="0" hangingPunct="1">
        <a:spcBef>
          <a:spcPts val="0"/>
        </a:spcBef>
        <a:spcAft>
          <a:spcPts val="263"/>
        </a:spcAft>
        <a:buFontTx/>
        <a:buNone/>
        <a:defRPr sz="2250" kern="1200" baseline="0">
          <a:solidFill>
            <a:schemeClr val="tx1"/>
          </a:solidFill>
          <a:latin typeface="+mn-lt"/>
          <a:ea typeface="+mn-ea"/>
          <a:cs typeface="Bodoni MT"/>
        </a:defRPr>
      </a:lvl1pPr>
      <a:lvl2pPr marL="0" indent="0" algn="just" defTabSz="457189" rtl="0" eaLnBrk="1" latinLnBrk="0" hangingPunct="1">
        <a:spcBef>
          <a:spcPts val="450"/>
        </a:spcBef>
        <a:buFontTx/>
        <a:buNone/>
        <a:defRPr sz="1275" kern="1200" baseline="0">
          <a:solidFill>
            <a:schemeClr val="tx1"/>
          </a:solidFill>
          <a:latin typeface="+mn-lt"/>
          <a:ea typeface="+mn-ea"/>
          <a:cs typeface="Bodoni MT"/>
        </a:defRPr>
      </a:lvl2pPr>
      <a:lvl3pPr marL="216000" indent="-216000" algn="just" defTabSz="457189" rtl="0" eaLnBrk="1" latinLnBrk="0" hangingPunct="1">
        <a:spcBef>
          <a:spcPts val="450"/>
        </a:spcBef>
        <a:buClr>
          <a:schemeClr val="accent1"/>
        </a:buClr>
        <a:buSzPct val="110000"/>
        <a:buFont typeface="Century Gothic" panose="020B0502020202020204" pitchFamily="34" charset="0"/>
        <a:buChar char="o"/>
        <a:defRPr sz="1275" kern="1200" baseline="0">
          <a:solidFill>
            <a:schemeClr val="tx1"/>
          </a:solidFill>
          <a:latin typeface="+mn-lt"/>
          <a:ea typeface="+mn-ea"/>
          <a:cs typeface="Bodoni MT"/>
        </a:defRPr>
      </a:lvl3pPr>
      <a:lvl4pPr marL="621000" indent="-216000" algn="just" defTabSz="457189" rtl="0" eaLnBrk="1" latinLnBrk="0" hangingPunct="1">
        <a:spcBef>
          <a:spcPts val="300"/>
        </a:spcBef>
        <a:buClr>
          <a:schemeClr val="accent1"/>
        </a:buClr>
        <a:buSzPct val="100000"/>
        <a:buFont typeface="Century Gothic" panose="020B0502020202020204" pitchFamily="34" charset="0"/>
        <a:buChar char="/"/>
        <a:defRPr sz="1275" kern="1200" baseline="0">
          <a:solidFill>
            <a:schemeClr val="tx1"/>
          </a:solidFill>
          <a:latin typeface="+mn-lt"/>
          <a:ea typeface="+mn-ea"/>
          <a:cs typeface="Bodoni MT"/>
        </a:defRPr>
      </a:lvl4pPr>
      <a:lvl5pPr marL="999000" indent="-189000" algn="just" defTabSz="457189" rtl="0" eaLnBrk="1" latinLnBrk="0" hangingPunct="1">
        <a:spcBef>
          <a:spcPts val="300"/>
        </a:spcBef>
        <a:buClr>
          <a:schemeClr val="bg1">
            <a:lumMod val="65000"/>
          </a:schemeClr>
        </a:buClr>
        <a:buSzPct val="100000"/>
        <a:buFont typeface="Century Gothic" panose="020B0502020202020204" pitchFamily="34" charset="0"/>
        <a:buChar char="o"/>
        <a:defRPr sz="1275" kern="1200" baseline="0">
          <a:solidFill>
            <a:schemeClr val="tx1"/>
          </a:solidFill>
          <a:latin typeface="+mn-lt"/>
          <a:ea typeface="+mn-ea"/>
          <a:cs typeface="Bodoni MT"/>
        </a:defRPr>
      </a:lvl5pPr>
      <a:lvl6pPr marL="1404000" indent="-216000" algn="l" defTabSz="457189" rtl="0" eaLnBrk="1" latinLnBrk="0" hangingPunct="1">
        <a:spcBef>
          <a:spcPts val="300"/>
        </a:spcBef>
        <a:buClr>
          <a:schemeClr val="bg1">
            <a:lumMod val="65000"/>
          </a:schemeClr>
        </a:buClr>
        <a:buSzPct val="90000"/>
        <a:buFont typeface="Century Gothic" panose="020B0502020202020204" pitchFamily="34" charset="0"/>
        <a:buChar char="/"/>
        <a:defRPr sz="1275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947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5465" userDrawn="1">
          <p15:clr>
            <a:srgbClr val="F26B43"/>
          </p15:clr>
        </p15:guide>
        <p15:guide id="5" orient="horz" pos="668" userDrawn="1">
          <p15:clr>
            <a:srgbClr val="F26B43"/>
          </p15:clr>
        </p15:guide>
        <p15:guide id="6" orient="horz" pos="293" userDrawn="1">
          <p15:clr>
            <a:srgbClr val="F26B43"/>
          </p15:clr>
        </p15:guide>
        <p15:guide id="7" pos="227" userDrawn="1">
          <p15:clr>
            <a:srgbClr val="F26B43"/>
          </p15:clr>
        </p15:guide>
        <p15:guide id="8" pos="5534" userDrawn="1">
          <p15:clr>
            <a:srgbClr val="F26B43"/>
          </p15:clr>
        </p15:guide>
        <p15:guide id="9" orient="horz" pos="242" userDrawn="1">
          <p15:clr>
            <a:srgbClr val="F26B43"/>
          </p15:clr>
        </p15:guide>
        <p15:guide id="10" orient="horz" pos="2998" userDrawn="1">
          <p15:clr>
            <a:srgbClr val="F26B43"/>
          </p15:clr>
        </p15:guide>
        <p15:guide id="11" pos="2676" userDrawn="1">
          <p15:clr>
            <a:srgbClr val="F26B43"/>
          </p15:clr>
        </p15:guide>
        <p15:guide id="12" pos="30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26" Type="http://schemas.openxmlformats.org/officeDocument/2006/relationships/image" Target="../media/image112.png"/><Relationship Id="rId3" Type="http://schemas.openxmlformats.org/officeDocument/2006/relationships/diagramLayout" Target="../diagrams/layout1.xml"/><Relationship Id="rId21" Type="http://schemas.openxmlformats.org/officeDocument/2006/relationships/image" Target="../media/image107.png"/><Relationship Id="rId7" Type="http://schemas.openxmlformats.org/officeDocument/2006/relationships/image" Target="../media/image98.png"/><Relationship Id="rId12" Type="http://schemas.microsoft.com/office/2007/relationships/diagramDrawing" Target="../diagrams/drawing2.xml"/><Relationship Id="rId17" Type="http://schemas.openxmlformats.org/officeDocument/2006/relationships/image" Target="../media/image103.svg"/><Relationship Id="rId25" Type="http://schemas.openxmlformats.org/officeDocument/2006/relationships/image" Target="../media/image111.svg"/><Relationship Id="rId2" Type="http://schemas.openxmlformats.org/officeDocument/2006/relationships/diagramData" Target="../diagrams/data1.xml"/><Relationship Id="rId16" Type="http://schemas.openxmlformats.org/officeDocument/2006/relationships/image" Target="../media/image102.png"/><Relationship Id="rId20" Type="http://schemas.openxmlformats.org/officeDocument/2006/relationships/image" Target="../media/image106.png"/><Relationship Id="rId1" Type="http://schemas.openxmlformats.org/officeDocument/2006/relationships/slideLayout" Target="../slideLayouts/slideLayout81.xml"/><Relationship Id="rId6" Type="http://schemas.microsoft.com/office/2007/relationships/diagramDrawing" Target="../diagrams/drawing1.xml"/><Relationship Id="rId11" Type="http://schemas.openxmlformats.org/officeDocument/2006/relationships/diagramColors" Target="../diagrams/colors2.xml"/><Relationship Id="rId24" Type="http://schemas.openxmlformats.org/officeDocument/2006/relationships/image" Target="../media/image110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101.png"/><Relationship Id="rId23" Type="http://schemas.openxmlformats.org/officeDocument/2006/relationships/image" Target="../media/image109.png"/><Relationship Id="rId10" Type="http://schemas.openxmlformats.org/officeDocument/2006/relationships/diagramQuickStyle" Target="../diagrams/quickStyle2.xml"/><Relationship Id="rId19" Type="http://schemas.openxmlformats.org/officeDocument/2006/relationships/image" Target="../media/image105.svg"/><Relationship Id="rId4" Type="http://schemas.openxmlformats.org/officeDocument/2006/relationships/diagramQuickStyle" Target="../diagrams/quickStyle1.xml"/><Relationship Id="rId9" Type="http://schemas.openxmlformats.org/officeDocument/2006/relationships/diagramLayout" Target="../diagrams/layout2.xml"/><Relationship Id="rId14" Type="http://schemas.openxmlformats.org/officeDocument/2006/relationships/image" Target="../media/image100.png"/><Relationship Id="rId22" Type="http://schemas.openxmlformats.org/officeDocument/2006/relationships/image" Target="../media/image108.png"/><Relationship Id="rId27" Type="http://schemas.openxmlformats.org/officeDocument/2006/relationships/image" Target="../media/image1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8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jpeg"/><Relationship Id="rId3" Type="http://schemas.openxmlformats.org/officeDocument/2006/relationships/image" Target="../media/image72.png"/><Relationship Id="rId7" Type="http://schemas.openxmlformats.org/officeDocument/2006/relationships/image" Target="../media/image120.jpeg"/><Relationship Id="rId12" Type="http://schemas.openxmlformats.org/officeDocument/2006/relationships/image" Target="../media/image1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9.png"/><Relationship Id="rId11" Type="http://schemas.openxmlformats.org/officeDocument/2006/relationships/image" Target="../media/image124.jpe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72.png"/><Relationship Id="rId7" Type="http://schemas.openxmlformats.org/officeDocument/2006/relationships/image" Target="../media/image121.png"/><Relationship Id="rId12" Type="http://schemas.openxmlformats.org/officeDocument/2006/relationships/image" Target="../media/image12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9.png"/><Relationship Id="rId11" Type="http://schemas.openxmlformats.org/officeDocument/2006/relationships/image" Target="../media/image120.jpeg"/><Relationship Id="rId5" Type="http://schemas.openxmlformats.org/officeDocument/2006/relationships/image" Target="../media/image118.png"/><Relationship Id="rId10" Type="http://schemas.openxmlformats.org/officeDocument/2006/relationships/image" Target="../media/image124.jpeg"/><Relationship Id="rId4" Type="http://schemas.openxmlformats.org/officeDocument/2006/relationships/image" Target="../media/image117.png"/><Relationship Id="rId9" Type="http://schemas.openxmlformats.org/officeDocument/2006/relationships/image" Target="../media/image1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Relationship Id="rId9" Type="http://schemas.openxmlformats.org/officeDocument/2006/relationships/image" Target="../media/image7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83.png"/><Relationship Id="rId5" Type="http://schemas.openxmlformats.org/officeDocument/2006/relationships/image" Target="../media/image82.svg"/><Relationship Id="rId4" Type="http://schemas.openxmlformats.org/officeDocument/2006/relationships/image" Target="../media/image81.png"/><Relationship Id="rId9" Type="http://schemas.openxmlformats.org/officeDocument/2006/relationships/image" Target="../media/image8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7.jp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B0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icture containing person, dark&#10;&#10;Description automatically generated">
            <a:extLst>
              <a:ext uri="{FF2B5EF4-FFF2-40B4-BE49-F238E27FC236}">
                <a16:creationId xmlns:a16="http://schemas.microsoft.com/office/drawing/2014/main" id="{E21E43C4-38E7-4C9B-8E93-7D3890A4EB1C}"/>
              </a:ext>
            </a:extLst>
          </p:cNvPr>
          <p:cNvPicPr>
            <a:picLocks noGrp="1" noChangeAspect="1"/>
          </p:cNvPicPr>
          <p:nvPr>
            <p:ph type="pic" idx="2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83F4045-EA43-904D-83D1-DC07241B3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2662" y="550257"/>
            <a:ext cx="3692216" cy="1198076"/>
          </a:xfrm>
        </p:spPr>
        <p:txBody>
          <a:bodyPr/>
          <a:lstStyle/>
          <a:p>
            <a:pPr algn="ctr"/>
            <a:r>
              <a:rPr lang="fr-FR" dirty="0"/>
              <a:t>Kepler </a:t>
            </a:r>
            <a:r>
              <a:rPr lang="fr-FR" dirty="0" err="1"/>
              <a:t>NextGen</a:t>
            </a:r>
            <a:endParaRPr lang="fr-FR" dirty="0"/>
          </a:p>
          <a:p>
            <a:pPr algn="ctr"/>
            <a:r>
              <a:rPr lang="fr-FR" dirty="0"/>
              <a:t>Sales and Service Architecture</a:t>
            </a:r>
          </a:p>
        </p:txBody>
      </p:sp>
      <p:pic>
        <p:nvPicPr>
          <p:cNvPr id="5" name="Picture 4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6DBC15E3-3ED6-491C-8E3D-6E1348BE028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750" y="4607364"/>
            <a:ext cx="1008279" cy="2805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AED105-D496-F57B-BB48-670CB7A79A35}"/>
              </a:ext>
            </a:extLst>
          </p:cNvPr>
          <p:cNvSpPr txBox="1"/>
          <p:nvPr/>
        </p:nvSpPr>
        <p:spPr>
          <a:xfrm>
            <a:off x="7749050" y="4703243"/>
            <a:ext cx="108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Ramata WATH</a:t>
            </a:r>
          </a:p>
          <a:p>
            <a:r>
              <a:rPr lang="en-US" sz="900" dirty="0">
                <a:solidFill>
                  <a:schemeClr val="bg1"/>
                </a:solidFill>
              </a:rPr>
              <a:t>20/01/2023</a:t>
            </a:r>
          </a:p>
        </p:txBody>
      </p:sp>
    </p:spTree>
    <p:extLst>
      <p:ext uri="{BB962C8B-B14F-4D97-AF65-F5344CB8AC3E}">
        <p14:creationId xmlns:p14="http://schemas.microsoft.com/office/powerpoint/2010/main" val="3633679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214447-764F-C646-8364-B5E9485993B9}"/>
              </a:ext>
            </a:extLst>
          </p:cNvPr>
          <p:cNvSpPr/>
          <p:nvPr/>
        </p:nvSpPr>
        <p:spPr>
          <a:xfrm>
            <a:off x="0" y="-1"/>
            <a:ext cx="1170176" cy="5143501"/>
          </a:xfrm>
          <a:prstGeom prst="rect">
            <a:avLst/>
          </a:prstGeom>
          <a:solidFill>
            <a:srgbClr val="4D4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/>
              <a:t>LV1 Application</a:t>
            </a:r>
          </a:p>
          <a:p>
            <a:pPr algn="ctr"/>
            <a:r>
              <a:rPr lang="fr-FR" sz="1600"/>
              <a:t>Diagram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A2542FA-4F1C-1847-9CCD-8876D0344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3715" y="-1"/>
            <a:ext cx="355600" cy="1955800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6F99653-7C12-2BC5-8CBE-E78140CF4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511" y="0"/>
            <a:ext cx="685217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794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D43C1BDB-82C0-4D41-891F-CAF6DD18BFE7}"/>
              </a:ext>
            </a:extLst>
          </p:cNvPr>
          <p:cNvPicPr>
            <a:picLocks noGrp="1" noChangeAspect="1"/>
          </p:cNvPicPr>
          <p:nvPr>
            <p:ph type="pic" idx="24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E5EB5123-15FB-DF4E-A533-AC00018B3FC5}"/>
              </a:ext>
            </a:extLst>
          </p:cNvPr>
          <p:cNvSpPr txBox="1">
            <a:spLocks/>
          </p:cNvSpPr>
          <p:nvPr/>
        </p:nvSpPr>
        <p:spPr>
          <a:xfrm>
            <a:off x="1142921" y="193677"/>
            <a:ext cx="2298468" cy="389068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i="0" kern="1200">
                <a:solidFill>
                  <a:schemeClr val="tx1"/>
                </a:solidFill>
                <a:latin typeface="Trenda" pitchFamily="2" charset="77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35050" dirty="0">
                <a:solidFill>
                  <a:srgbClr val="006EF9"/>
                </a:solidFill>
                <a:latin typeface="Georgia" panose="02040502050405020303" pitchFamily="18" charset="0"/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214447-764F-C646-8364-B5E9485993B9}"/>
              </a:ext>
            </a:extLst>
          </p:cNvPr>
          <p:cNvSpPr/>
          <p:nvPr/>
        </p:nvSpPr>
        <p:spPr>
          <a:xfrm>
            <a:off x="3386691" y="-1"/>
            <a:ext cx="170218" cy="5143501"/>
          </a:xfrm>
          <a:prstGeom prst="rect">
            <a:avLst/>
          </a:prstGeom>
          <a:solidFill>
            <a:srgbClr val="4D4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space réservé du contenu 1">
            <a:extLst>
              <a:ext uri="{FF2B5EF4-FFF2-40B4-BE49-F238E27FC236}">
                <a16:creationId xmlns:a16="http://schemas.microsoft.com/office/drawing/2014/main" id="{21DE1EC8-7CF4-4F88-B628-03FB34F87400}"/>
              </a:ext>
            </a:extLst>
          </p:cNvPr>
          <p:cNvSpPr txBox="1">
            <a:spLocks/>
          </p:cNvSpPr>
          <p:nvPr/>
        </p:nvSpPr>
        <p:spPr>
          <a:xfrm>
            <a:off x="3664424" y="2571749"/>
            <a:ext cx="5748219" cy="193744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6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0" indent="-72000" algn="l" defTabSz="685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9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0" marR="0" indent="0" algn="l" defTabSz="685800" rtl="0" eaLnBrk="1" fontAlgn="auto" latinLnBrk="0" hangingPunct="1">
              <a:lnSpc>
                <a:spcPts val="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Trenda" pitchFamily="2" charset="77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ct val="100000"/>
              </a:lnSpc>
              <a:spcBef>
                <a:spcPts val="800"/>
              </a:spcBef>
              <a:buFontTx/>
              <a:buNone/>
              <a:defRPr sz="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sz="2800" dirty="0">
                <a:solidFill>
                  <a:schemeClr val="bg1"/>
                </a:solidFill>
              </a:rPr>
              <a:t>LV2 – Application Diagram </a:t>
            </a:r>
          </a:p>
          <a:p>
            <a:pPr lvl="1" algn="ctr"/>
            <a:br>
              <a:rPr lang="en-US" sz="1400" dirty="0">
                <a:solidFill>
                  <a:schemeClr val="bg1"/>
                </a:solidFill>
              </a:rPr>
            </a:br>
            <a:endParaRPr 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94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214447-764F-C646-8364-B5E9485993B9}"/>
              </a:ext>
            </a:extLst>
          </p:cNvPr>
          <p:cNvSpPr/>
          <p:nvPr/>
        </p:nvSpPr>
        <p:spPr>
          <a:xfrm>
            <a:off x="0" y="-1"/>
            <a:ext cx="1170176" cy="5143501"/>
          </a:xfrm>
          <a:prstGeom prst="rect">
            <a:avLst/>
          </a:prstGeom>
          <a:solidFill>
            <a:srgbClr val="4D4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/>
              <a:t>LV2 </a:t>
            </a:r>
          </a:p>
          <a:p>
            <a:pPr algn="ctr"/>
            <a:r>
              <a:rPr lang="fr-FR" sz="1400"/>
              <a:t>Application</a:t>
            </a:r>
          </a:p>
          <a:p>
            <a:pPr algn="ctr"/>
            <a:r>
              <a:rPr lang="fr-FR" sz="1400"/>
              <a:t>Diagram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A2542FA-4F1C-1847-9CCD-8876D0344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3715" y="-1"/>
            <a:ext cx="355600" cy="195580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14182BA-15F6-ABF3-505D-3AD3FFBE8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887" y="0"/>
            <a:ext cx="7218713" cy="492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034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E704411-0750-6941-AFFE-19A24DA0B389}"/>
              </a:ext>
            </a:extLst>
          </p:cNvPr>
          <p:cNvSpPr/>
          <p:nvPr/>
        </p:nvSpPr>
        <p:spPr>
          <a:xfrm>
            <a:off x="544449" y="-1"/>
            <a:ext cx="170218" cy="5143501"/>
          </a:xfrm>
          <a:prstGeom prst="rect">
            <a:avLst/>
          </a:prstGeom>
          <a:solidFill>
            <a:srgbClr val="006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3AE2D8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DFA10A-6790-E54A-AE51-765BB8D6F4B8}"/>
              </a:ext>
            </a:extLst>
          </p:cNvPr>
          <p:cNvSpPr/>
          <p:nvPr/>
        </p:nvSpPr>
        <p:spPr>
          <a:xfrm>
            <a:off x="6845532" y="0"/>
            <a:ext cx="2298468" cy="5143500"/>
          </a:xfrm>
          <a:prstGeom prst="rect">
            <a:avLst/>
          </a:prstGeom>
          <a:solidFill>
            <a:srgbClr val="4D4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9FE114B8-11DE-464F-88B2-1309699CB1CF}"/>
              </a:ext>
            </a:extLst>
          </p:cNvPr>
          <p:cNvSpPr txBox="1">
            <a:spLocks/>
          </p:cNvSpPr>
          <p:nvPr/>
        </p:nvSpPr>
        <p:spPr>
          <a:xfrm>
            <a:off x="6321576" y="-208439"/>
            <a:ext cx="2692735" cy="389068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i="0" kern="1200">
                <a:solidFill>
                  <a:schemeClr val="tx1"/>
                </a:solidFill>
                <a:latin typeface="Trenda" pitchFamily="2" charset="77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35050" dirty="0">
                <a:solidFill>
                  <a:schemeClr val="bg1"/>
                </a:solidFill>
                <a:latin typeface="Georgia" panose="02040502050405020303" pitchFamily="18" charset="0"/>
              </a:rPr>
              <a:t>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491735-F87C-4048-B21A-19404CA8FEC5}"/>
              </a:ext>
            </a:extLst>
          </p:cNvPr>
          <p:cNvSpPr/>
          <p:nvPr/>
        </p:nvSpPr>
        <p:spPr>
          <a:xfrm>
            <a:off x="6434356" y="0"/>
            <a:ext cx="436111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63EAD539-A65B-104D-A9D3-4103C15ADB9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fr-FR" dirty="0"/>
              <a:t>Components </a:t>
            </a:r>
            <a:r>
              <a:rPr lang="fr-FR" dirty="0" err="1"/>
              <a:t>Overview</a:t>
            </a:r>
            <a:endParaRPr lang="fr-FR" dirty="0"/>
          </a:p>
          <a:p>
            <a:pPr lvl="1"/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CE5DD78-59A5-1F4F-A625-FF1C94ED5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955" y="-1"/>
            <a:ext cx="3556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40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214447-764F-C646-8364-B5E9485993B9}"/>
              </a:ext>
            </a:extLst>
          </p:cNvPr>
          <p:cNvSpPr/>
          <p:nvPr/>
        </p:nvSpPr>
        <p:spPr>
          <a:xfrm>
            <a:off x="0" y="-1"/>
            <a:ext cx="1170176" cy="5143501"/>
          </a:xfrm>
          <a:prstGeom prst="rect">
            <a:avLst/>
          </a:prstGeom>
          <a:solidFill>
            <a:srgbClr val="4D4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Overview</a:t>
            </a:r>
            <a:endParaRPr lang="fr-FR" sz="1400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A2542FA-4F1C-1847-9CCD-8876D0344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3715" y="-1"/>
            <a:ext cx="355600" cy="1955800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950214B0-0B6B-50C4-7E1E-F6E0FBBF5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682" y="0"/>
            <a:ext cx="613263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34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D43C1BDB-82C0-4D41-891F-CAF6DD18BFE7}"/>
              </a:ext>
            </a:extLst>
          </p:cNvPr>
          <p:cNvPicPr>
            <a:picLocks noGrp="1" noChangeAspect="1"/>
          </p:cNvPicPr>
          <p:nvPr>
            <p:ph type="pic" idx="24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E5EB5123-15FB-DF4E-A533-AC00018B3FC5}"/>
              </a:ext>
            </a:extLst>
          </p:cNvPr>
          <p:cNvSpPr txBox="1">
            <a:spLocks/>
          </p:cNvSpPr>
          <p:nvPr/>
        </p:nvSpPr>
        <p:spPr>
          <a:xfrm>
            <a:off x="1142921" y="193677"/>
            <a:ext cx="2298468" cy="389068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i="0" kern="1200">
                <a:solidFill>
                  <a:schemeClr val="tx1"/>
                </a:solidFill>
                <a:latin typeface="Trenda" pitchFamily="2" charset="77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35050" dirty="0">
                <a:solidFill>
                  <a:srgbClr val="006EF9"/>
                </a:solidFill>
                <a:latin typeface="Georgia" panose="02040502050405020303" pitchFamily="18" charset="0"/>
              </a:rPr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214447-764F-C646-8364-B5E9485993B9}"/>
              </a:ext>
            </a:extLst>
          </p:cNvPr>
          <p:cNvSpPr/>
          <p:nvPr/>
        </p:nvSpPr>
        <p:spPr>
          <a:xfrm>
            <a:off x="3386691" y="-1"/>
            <a:ext cx="170218" cy="5143501"/>
          </a:xfrm>
          <a:prstGeom prst="rect">
            <a:avLst/>
          </a:prstGeom>
          <a:solidFill>
            <a:srgbClr val="4D4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space réservé du contenu 1">
            <a:extLst>
              <a:ext uri="{FF2B5EF4-FFF2-40B4-BE49-F238E27FC236}">
                <a16:creationId xmlns:a16="http://schemas.microsoft.com/office/drawing/2014/main" id="{21DE1EC8-7CF4-4F88-B628-03FB34F87400}"/>
              </a:ext>
            </a:extLst>
          </p:cNvPr>
          <p:cNvSpPr txBox="1">
            <a:spLocks/>
          </p:cNvSpPr>
          <p:nvPr/>
        </p:nvSpPr>
        <p:spPr>
          <a:xfrm>
            <a:off x="3283446" y="2571749"/>
            <a:ext cx="6129197" cy="193744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6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0" indent="-72000" algn="l" defTabSz="685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9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0" marR="0" indent="0" algn="l" defTabSz="685800" rtl="0" eaLnBrk="1" fontAlgn="auto" latinLnBrk="0" hangingPunct="1">
              <a:lnSpc>
                <a:spcPts val="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Trenda" pitchFamily="2" charset="77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ct val="100000"/>
              </a:lnSpc>
              <a:spcBef>
                <a:spcPts val="800"/>
              </a:spcBef>
              <a:buFontTx/>
              <a:buNone/>
              <a:defRPr sz="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500" dirty="0" err="1">
                <a:solidFill>
                  <a:schemeClr val="bg1"/>
                </a:solidFill>
                <a:latin typeface="Century Gothic"/>
              </a:rPr>
              <a:t>Integration</a:t>
            </a:r>
            <a:r>
              <a:rPr lang="fr-FR" sz="2500" dirty="0">
                <a:solidFill>
                  <a:schemeClr val="bg1"/>
                </a:solidFill>
                <a:latin typeface="Century Gothic"/>
              </a:rPr>
              <a:t> Diagram LV1</a:t>
            </a:r>
            <a:endParaRPr lang="fr-FR" sz="25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1" algn="ctr"/>
            <a:br>
              <a:rPr lang="en-US" sz="1400" dirty="0">
                <a:solidFill>
                  <a:schemeClr val="bg1"/>
                </a:solidFill>
              </a:rPr>
            </a:br>
            <a:endParaRPr 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424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214447-764F-C646-8364-B5E9485993B9}"/>
              </a:ext>
            </a:extLst>
          </p:cNvPr>
          <p:cNvSpPr/>
          <p:nvPr/>
        </p:nvSpPr>
        <p:spPr>
          <a:xfrm>
            <a:off x="0" y="-1"/>
            <a:ext cx="1170176" cy="5143501"/>
          </a:xfrm>
          <a:prstGeom prst="rect">
            <a:avLst/>
          </a:prstGeom>
          <a:solidFill>
            <a:srgbClr val="4D4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/>
              <a:t>Integration</a:t>
            </a:r>
            <a:r>
              <a:rPr lang="fr-FR" sz="1400" dirty="0"/>
              <a:t> Diagram LV1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A2542FA-4F1C-1847-9CCD-8876D0344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3715" y="-1"/>
            <a:ext cx="355600" cy="1955800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BB4EF79-39CD-BFE2-7653-3C329F67C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190" y="661986"/>
            <a:ext cx="724852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85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E704411-0750-6941-AFFE-19A24DA0B389}"/>
              </a:ext>
            </a:extLst>
          </p:cNvPr>
          <p:cNvSpPr/>
          <p:nvPr/>
        </p:nvSpPr>
        <p:spPr>
          <a:xfrm>
            <a:off x="544449" y="-1"/>
            <a:ext cx="170218" cy="5143501"/>
          </a:xfrm>
          <a:prstGeom prst="rect">
            <a:avLst/>
          </a:prstGeom>
          <a:solidFill>
            <a:srgbClr val="006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3AE2D8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DFA10A-6790-E54A-AE51-765BB8D6F4B8}"/>
              </a:ext>
            </a:extLst>
          </p:cNvPr>
          <p:cNvSpPr/>
          <p:nvPr/>
        </p:nvSpPr>
        <p:spPr>
          <a:xfrm>
            <a:off x="6877555" y="-1"/>
            <a:ext cx="2298468" cy="5143500"/>
          </a:xfrm>
          <a:prstGeom prst="rect">
            <a:avLst/>
          </a:prstGeom>
          <a:solidFill>
            <a:srgbClr val="4D4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9FE114B8-11DE-464F-88B2-1309699CB1CF}"/>
              </a:ext>
            </a:extLst>
          </p:cNvPr>
          <p:cNvSpPr txBox="1">
            <a:spLocks/>
          </p:cNvSpPr>
          <p:nvPr/>
        </p:nvSpPr>
        <p:spPr>
          <a:xfrm>
            <a:off x="6623835" y="-163834"/>
            <a:ext cx="2692735" cy="389068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i="0" kern="1200">
                <a:solidFill>
                  <a:schemeClr val="tx1"/>
                </a:solidFill>
                <a:latin typeface="Trenda" pitchFamily="2" charset="77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35050" dirty="0">
                <a:solidFill>
                  <a:schemeClr val="bg1"/>
                </a:solidFill>
                <a:latin typeface="Georgia" panose="02040502050405020303" pitchFamily="18" charset="0"/>
              </a:rPr>
              <a:t>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491735-F87C-4048-B21A-19404CA8FEC5}"/>
              </a:ext>
            </a:extLst>
          </p:cNvPr>
          <p:cNvSpPr/>
          <p:nvPr/>
        </p:nvSpPr>
        <p:spPr>
          <a:xfrm>
            <a:off x="6434356" y="0"/>
            <a:ext cx="436111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63EAD539-A65B-104D-A9D3-4103C15ADB9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fr-FR" dirty="0" err="1"/>
              <a:t>Integration</a:t>
            </a:r>
            <a:r>
              <a:rPr lang="fr-FR" dirty="0"/>
              <a:t> Diagram LV2</a:t>
            </a:r>
          </a:p>
          <a:p>
            <a:pPr lvl="1"/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CE5DD78-59A5-1F4F-A625-FF1C94ED5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955" y="-1"/>
            <a:ext cx="3556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267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5A2542FA-4F1C-1847-9CCD-8876D0344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3715" y="-1"/>
            <a:ext cx="355600" cy="1955800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74BADB9-5754-5A35-FA64-3BF504D5E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17" y="621807"/>
            <a:ext cx="9021600" cy="4226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39022A-E2E9-4A0C-5B9A-46EF798F2E25}"/>
              </a:ext>
            </a:extLst>
          </p:cNvPr>
          <p:cNvSpPr txBox="1"/>
          <p:nvPr/>
        </p:nvSpPr>
        <p:spPr>
          <a:xfrm>
            <a:off x="122400" y="136800"/>
            <a:ext cx="290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DRAFT - Integration Diagram LV2</a:t>
            </a:r>
          </a:p>
        </p:txBody>
      </p:sp>
    </p:spTree>
    <p:extLst>
      <p:ext uri="{BB962C8B-B14F-4D97-AF65-F5344CB8AC3E}">
        <p14:creationId xmlns:p14="http://schemas.microsoft.com/office/powerpoint/2010/main" val="1004102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D43C1BDB-82C0-4D41-891F-CAF6DD18BFE7}"/>
              </a:ext>
            </a:extLst>
          </p:cNvPr>
          <p:cNvPicPr>
            <a:picLocks noGrp="1" noChangeAspect="1"/>
          </p:cNvPicPr>
          <p:nvPr>
            <p:ph type="pic" idx="24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E5EB5123-15FB-DF4E-A533-AC00018B3FC5}"/>
              </a:ext>
            </a:extLst>
          </p:cNvPr>
          <p:cNvSpPr txBox="1">
            <a:spLocks/>
          </p:cNvSpPr>
          <p:nvPr/>
        </p:nvSpPr>
        <p:spPr>
          <a:xfrm>
            <a:off x="1142921" y="193677"/>
            <a:ext cx="2298468" cy="389068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i="0" kern="1200">
                <a:solidFill>
                  <a:schemeClr val="tx1"/>
                </a:solidFill>
                <a:latin typeface="Trenda" pitchFamily="2" charset="77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35050" dirty="0">
                <a:solidFill>
                  <a:srgbClr val="006EF9"/>
                </a:solidFill>
                <a:latin typeface="Georgia" panose="02040502050405020303" pitchFamily="18" charset="0"/>
              </a:rPr>
              <a:t>7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214447-764F-C646-8364-B5E9485993B9}"/>
              </a:ext>
            </a:extLst>
          </p:cNvPr>
          <p:cNvSpPr/>
          <p:nvPr/>
        </p:nvSpPr>
        <p:spPr>
          <a:xfrm>
            <a:off x="3386691" y="-1"/>
            <a:ext cx="170218" cy="5143501"/>
          </a:xfrm>
          <a:prstGeom prst="rect">
            <a:avLst/>
          </a:prstGeom>
          <a:solidFill>
            <a:srgbClr val="4D4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space réservé du contenu 1">
            <a:extLst>
              <a:ext uri="{FF2B5EF4-FFF2-40B4-BE49-F238E27FC236}">
                <a16:creationId xmlns:a16="http://schemas.microsoft.com/office/drawing/2014/main" id="{21DE1EC8-7CF4-4F88-B628-03FB34F87400}"/>
              </a:ext>
            </a:extLst>
          </p:cNvPr>
          <p:cNvSpPr txBox="1">
            <a:spLocks/>
          </p:cNvSpPr>
          <p:nvPr/>
        </p:nvSpPr>
        <p:spPr>
          <a:xfrm>
            <a:off x="3283446" y="2571749"/>
            <a:ext cx="6129197" cy="193744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6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0" indent="-72000" algn="l" defTabSz="685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9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0" marR="0" indent="0" algn="l" defTabSz="685800" rtl="0" eaLnBrk="1" fontAlgn="auto" latinLnBrk="0" hangingPunct="1">
              <a:lnSpc>
                <a:spcPts val="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Trenda" pitchFamily="2" charset="77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ct val="100000"/>
              </a:lnSpc>
              <a:spcBef>
                <a:spcPts val="800"/>
              </a:spcBef>
              <a:buFontTx/>
              <a:buNone/>
              <a:defRPr sz="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500" dirty="0" err="1">
                <a:solidFill>
                  <a:schemeClr val="bg1"/>
                </a:solidFill>
                <a:latin typeface="Century Gothic"/>
              </a:rPr>
              <a:t>Development</a:t>
            </a:r>
            <a:r>
              <a:rPr lang="fr-FR" sz="2500" dirty="0">
                <a:solidFill>
                  <a:schemeClr val="bg1"/>
                </a:solidFill>
                <a:latin typeface="Century Gothic"/>
              </a:rPr>
              <a:t> &amp; </a:t>
            </a:r>
            <a:r>
              <a:rPr lang="fr-FR" sz="2500" dirty="0" err="1">
                <a:solidFill>
                  <a:schemeClr val="bg1"/>
                </a:solidFill>
                <a:latin typeface="Century Gothic"/>
              </a:rPr>
              <a:t>Deployment</a:t>
            </a:r>
            <a:endParaRPr 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32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1E6D088-BF30-814C-9A46-9A950A246598}"/>
              </a:ext>
            </a:extLst>
          </p:cNvPr>
          <p:cNvSpPr/>
          <p:nvPr/>
        </p:nvSpPr>
        <p:spPr>
          <a:xfrm>
            <a:off x="1" y="-2521"/>
            <a:ext cx="2109918" cy="5146021"/>
          </a:xfrm>
          <a:prstGeom prst="rect">
            <a:avLst/>
          </a:prstGeom>
          <a:solidFill>
            <a:srgbClr val="006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>
              <a:solidFill>
                <a:srgbClr val="006EF9"/>
              </a:solidFill>
            </a:endParaRP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BD1706F7-DCE2-1948-9DAE-55B0D5D4274B}"/>
              </a:ext>
            </a:extLst>
          </p:cNvPr>
          <p:cNvSpPr txBox="1">
            <a:spLocks/>
          </p:cNvSpPr>
          <p:nvPr/>
        </p:nvSpPr>
        <p:spPr>
          <a:xfrm rot="16200000">
            <a:off x="-1394819" y="3156041"/>
            <a:ext cx="6961891" cy="6447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Halesworth eText Medium" panose="02020802070300020303" pitchFamily="18" charset="77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Trenda" pitchFamily="2" charset="77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Trenda" pitchFamily="2" charset="77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Trenda" pitchFamily="2" charset="77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Trenda" pitchFamily="2" charset="77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700"/>
              </a:lnSpc>
            </a:pPr>
            <a:r>
              <a:rPr lang="fr-FR" sz="4000" dirty="0">
                <a:solidFill>
                  <a:schemeClr val="bg1"/>
                </a:solidFill>
                <a:latin typeface="Georgia" panose="02040502050405020303" pitchFamily="18" charset="0"/>
              </a:rPr>
              <a:t>Contents</a:t>
            </a:r>
            <a:endParaRPr lang="fr-FR" sz="16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FA3AE8-2F62-8044-A25E-222D6DA2F29F}"/>
              </a:ext>
            </a:extLst>
          </p:cNvPr>
          <p:cNvSpPr/>
          <p:nvPr/>
        </p:nvSpPr>
        <p:spPr>
          <a:xfrm>
            <a:off x="2109919" y="-2521"/>
            <a:ext cx="174695" cy="5146021"/>
          </a:xfrm>
          <a:prstGeom prst="rect">
            <a:avLst/>
          </a:prstGeom>
          <a:solidFill>
            <a:srgbClr val="3AE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BC2388E5-C79B-E142-8200-DB4AFE021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4027" y="-769940"/>
            <a:ext cx="355600" cy="4053771"/>
          </a:xfrm>
          <a:prstGeom prst="rect">
            <a:avLst/>
          </a:prstGeom>
        </p:spPr>
      </p:pic>
      <p:graphicFrame>
        <p:nvGraphicFramePr>
          <p:cNvPr id="44" name="Table 35">
            <a:extLst>
              <a:ext uri="{FF2B5EF4-FFF2-40B4-BE49-F238E27FC236}">
                <a16:creationId xmlns:a16="http://schemas.microsoft.com/office/drawing/2014/main" id="{5272B5FC-12C4-6D75-020A-A3740291E2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749078"/>
              </p:ext>
            </p:extLst>
          </p:nvPr>
        </p:nvGraphicFramePr>
        <p:xfrm>
          <a:off x="2284613" y="0"/>
          <a:ext cx="6758005" cy="51435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99193">
                  <a:extLst>
                    <a:ext uri="{9D8B030D-6E8A-4147-A177-3AD203B41FA5}">
                      <a16:colId xmlns:a16="http://schemas.microsoft.com/office/drawing/2014/main" val="817249584"/>
                    </a:ext>
                  </a:extLst>
                </a:gridCol>
                <a:gridCol w="6158812">
                  <a:extLst>
                    <a:ext uri="{9D8B030D-6E8A-4147-A177-3AD203B41FA5}">
                      <a16:colId xmlns:a16="http://schemas.microsoft.com/office/drawing/2014/main" val="1400774793"/>
                    </a:ext>
                  </a:extLst>
                </a:gridCol>
              </a:tblGrid>
              <a:tr h="415171"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sz="135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1.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sz="13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Scope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492548"/>
                  </a:ext>
                </a:extLst>
              </a:tr>
              <a:tr h="397873"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sz="135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Application Diagram </a:t>
                      </a:r>
                      <a:r>
                        <a:rPr lang="fr-FR" sz="135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Level</a:t>
                      </a:r>
                      <a:r>
                        <a:rPr lang="fr-FR" sz="13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313501"/>
                  </a:ext>
                </a:extLst>
              </a:tr>
              <a:tr h="397873"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sz="135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Application Diagram </a:t>
                      </a:r>
                      <a:r>
                        <a:rPr lang="fr-FR" sz="135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Level</a:t>
                      </a:r>
                      <a:r>
                        <a:rPr lang="fr-FR" sz="13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2 </a:t>
                      </a:r>
                      <a:endParaRPr lang="en-US" sz="135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121139"/>
                  </a:ext>
                </a:extLst>
              </a:tr>
              <a:tr h="376681">
                <a:tc>
                  <a:txBody>
                    <a:bodyPr/>
                    <a:lstStyle/>
                    <a:p>
                      <a:r>
                        <a:rPr lang="en-US" sz="135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Components </a:t>
                      </a:r>
                      <a:r>
                        <a:rPr lang="fr-FR" sz="135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overview</a:t>
                      </a:r>
                      <a:endParaRPr lang="en-US" sz="135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700517"/>
                  </a:ext>
                </a:extLst>
              </a:tr>
              <a:tr h="398170">
                <a:tc>
                  <a:txBody>
                    <a:bodyPr/>
                    <a:lstStyle/>
                    <a:p>
                      <a:r>
                        <a:rPr lang="en-US" sz="135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5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Integration</a:t>
                      </a:r>
                      <a:r>
                        <a:rPr lang="fr-FR" sz="13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Architecture LV1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789828"/>
                  </a:ext>
                </a:extLst>
              </a:tr>
              <a:tr h="410510">
                <a:tc>
                  <a:txBody>
                    <a:bodyPr/>
                    <a:lstStyle/>
                    <a:p>
                      <a:r>
                        <a:rPr lang="en-US" sz="135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5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Integration</a:t>
                      </a:r>
                      <a:r>
                        <a:rPr lang="fr-FR" sz="13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Architecture LV2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3223444"/>
                  </a:ext>
                </a:extLst>
              </a:tr>
              <a:tr h="376276">
                <a:tc>
                  <a:txBody>
                    <a:bodyPr/>
                    <a:lstStyle/>
                    <a:p>
                      <a:r>
                        <a:rPr lang="en-US" sz="135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5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Development</a:t>
                      </a:r>
                      <a:r>
                        <a:rPr lang="fr-FR" sz="13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35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lifecycle</a:t>
                      </a:r>
                      <a:endParaRPr lang="fr-FR" sz="135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276124"/>
                  </a:ext>
                </a:extLst>
              </a:tr>
              <a:tr h="388878">
                <a:tc>
                  <a:txBody>
                    <a:bodyPr/>
                    <a:lstStyle/>
                    <a:p>
                      <a:r>
                        <a:rPr lang="en-US" sz="135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5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Integration</a:t>
                      </a:r>
                      <a:r>
                        <a:rPr lang="fr-FR" sz="13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35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with</a:t>
                      </a:r>
                      <a:r>
                        <a:rPr lang="fr-FR" sz="13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35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Heroku</a:t>
                      </a:r>
                      <a:endParaRPr lang="en-US" sz="135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881254"/>
                  </a:ext>
                </a:extLst>
              </a:tr>
              <a:tr h="530746">
                <a:tc>
                  <a:txBody>
                    <a:bodyPr/>
                    <a:lstStyle/>
                    <a:p>
                      <a:r>
                        <a:rPr lang="en-US" sz="135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5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Integration</a:t>
                      </a:r>
                      <a:r>
                        <a:rPr lang="fr-FR" sz="13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35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with</a:t>
                      </a:r>
                      <a:r>
                        <a:rPr lang="fr-FR" sz="13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35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CustomerTimes</a:t>
                      </a:r>
                      <a:r>
                        <a:rPr lang="fr-FR" sz="13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fr-FR" sz="135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EasyPicky</a:t>
                      </a:r>
                      <a:endParaRPr lang="fr-FR" sz="135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35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064287"/>
                  </a:ext>
                </a:extLst>
              </a:tr>
              <a:tr h="1451322">
                <a:tc>
                  <a:txBody>
                    <a:bodyPr/>
                    <a:lstStyle/>
                    <a:p>
                      <a:r>
                        <a:rPr lang="en-US" sz="135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10.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Access strategy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480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3870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6F32982-9716-4684-A256-FDB749AC9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773" y="67613"/>
            <a:ext cx="5929283" cy="594122"/>
          </a:xfrm>
        </p:spPr>
        <p:txBody>
          <a:bodyPr/>
          <a:lstStyle/>
          <a:p>
            <a:r>
              <a:rPr lang="fr-FR" dirty="0" err="1"/>
              <a:t>Development</a:t>
            </a:r>
            <a:r>
              <a:rPr lang="fr-FR" dirty="0"/>
              <a:t> &amp; </a:t>
            </a:r>
            <a:r>
              <a:rPr lang="fr-FR" dirty="0" err="1"/>
              <a:t>Deployment</a:t>
            </a:r>
            <a:r>
              <a:rPr lang="fr-FR" dirty="0"/>
              <a:t> 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B43F75DD-DC25-4DB8-90F7-73B4F2105CD6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562448588"/>
              </p:ext>
            </p:extLst>
          </p:nvPr>
        </p:nvGraphicFramePr>
        <p:xfrm>
          <a:off x="467916" y="1065610"/>
          <a:ext cx="8208169" cy="511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7A8E8591-F225-4201-9D50-431B2CFB12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510533"/>
              </p:ext>
            </p:extLst>
          </p:nvPr>
        </p:nvGraphicFramePr>
        <p:xfrm>
          <a:off x="467916" y="1583293"/>
          <a:ext cx="8104591" cy="3360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781">
                  <a:extLst>
                    <a:ext uri="{9D8B030D-6E8A-4147-A177-3AD203B41FA5}">
                      <a16:colId xmlns:a16="http://schemas.microsoft.com/office/drawing/2014/main" val="2636401194"/>
                    </a:ext>
                  </a:extLst>
                </a:gridCol>
                <a:gridCol w="736781">
                  <a:extLst>
                    <a:ext uri="{9D8B030D-6E8A-4147-A177-3AD203B41FA5}">
                      <a16:colId xmlns:a16="http://schemas.microsoft.com/office/drawing/2014/main" val="1518663381"/>
                    </a:ext>
                  </a:extLst>
                </a:gridCol>
                <a:gridCol w="736781">
                  <a:extLst>
                    <a:ext uri="{9D8B030D-6E8A-4147-A177-3AD203B41FA5}">
                      <a16:colId xmlns:a16="http://schemas.microsoft.com/office/drawing/2014/main" val="1159724384"/>
                    </a:ext>
                  </a:extLst>
                </a:gridCol>
                <a:gridCol w="736781">
                  <a:extLst>
                    <a:ext uri="{9D8B030D-6E8A-4147-A177-3AD203B41FA5}">
                      <a16:colId xmlns:a16="http://schemas.microsoft.com/office/drawing/2014/main" val="1708294224"/>
                    </a:ext>
                  </a:extLst>
                </a:gridCol>
                <a:gridCol w="736781">
                  <a:extLst>
                    <a:ext uri="{9D8B030D-6E8A-4147-A177-3AD203B41FA5}">
                      <a16:colId xmlns:a16="http://schemas.microsoft.com/office/drawing/2014/main" val="942508243"/>
                    </a:ext>
                  </a:extLst>
                </a:gridCol>
                <a:gridCol w="736781">
                  <a:extLst>
                    <a:ext uri="{9D8B030D-6E8A-4147-A177-3AD203B41FA5}">
                      <a16:colId xmlns:a16="http://schemas.microsoft.com/office/drawing/2014/main" val="3656037151"/>
                    </a:ext>
                  </a:extLst>
                </a:gridCol>
                <a:gridCol w="736781">
                  <a:extLst>
                    <a:ext uri="{9D8B030D-6E8A-4147-A177-3AD203B41FA5}">
                      <a16:colId xmlns:a16="http://schemas.microsoft.com/office/drawing/2014/main" val="2018622302"/>
                    </a:ext>
                  </a:extLst>
                </a:gridCol>
                <a:gridCol w="736781">
                  <a:extLst>
                    <a:ext uri="{9D8B030D-6E8A-4147-A177-3AD203B41FA5}">
                      <a16:colId xmlns:a16="http://schemas.microsoft.com/office/drawing/2014/main" val="1890771054"/>
                    </a:ext>
                  </a:extLst>
                </a:gridCol>
                <a:gridCol w="736781">
                  <a:extLst>
                    <a:ext uri="{9D8B030D-6E8A-4147-A177-3AD203B41FA5}">
                      <a16:colId xmlns:a16="http://schemas.microsoft.com/office/drawing/2014/main" val="2692727783"/>
                    </a:ext>
                  </a:extLst>
                </a:gridCol>
                <a:gridCol w="736781">
                  <a:extLst>
                    <a:ext uri="{9D8B030D-6E8A-4147-A177-3AD203B41FA5}">
                      <a16:colId xmlns:a16="http://schemas.microsoft.com/office/drawing/2014/main" val="1435358724"/>
                    </a:ext>
                  </a:extLst>
                </a:gridCol>
                <a:gridCol w="736781">
                  <a:extLst>
                    <a:ext uri="{9D8B030D-6E8A-4147-A177-3AD203B41FA5}">
                      <a16:colId xmlns:a16="http://schemas.microsoft.com/office/drawing/2014/main" val="1091443513"/>
                    </a:ext>
                  </a:extLst>
                </a:gridCol>
              </a:tblGrid>
              <a:tr h="3360182"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8083726"/>
                  </a:ext>
                </a:extLst>
              </a:tr>
            </a:tbl>
          </a:graphicData>
        </a:graphic>
      </p:graphicFrame>
      <p:pic>
        <p:nvPicPr>
          <p:cNvPr id="22" name="Picture 21" descr="A picture containing icon&#10;&#10;Description automatically generated">
            <a:extLst>
              <a:ext uri="{FF2B5EF4-FFF2-40B4-BE49-F238E27FC236}">
                <a16:creationId xmlns:a16="http://schemas.microsoft.com/office/drawing/2014/main" id="{73E9DA82-DB57-47B3-8512-A26E91DEDF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2201" y="2926516"/>
            <a:ext cx="594000" cy="415331"/>
          </a:xfrm>
          <a:prstGeom prst="rect">
            <a:avLst/>
          </a:prstGeom>
        </p:spPr>
      </p:pic>
      <p:graphicFrame>
        <p:nvGraphicFramePr>
          <p:cNvPr id="25" name="Content Placeholder 8">
            <a:extLst>
              <a:ext uri="{FF2B5EF4-FFF2-40B4-BE49-F238E27FC236}">
                <a16:creationId xmlns:a16="http://schemas.microsoft.com/office/drawing/2014/main" id="{C0026298-DA9A-4AB6-8D0A-5799932F8B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1847485"/>
              </p:ext>
            </p:extLst>
          </p:nvPr>
        </p:nvGraphicFramePr>
        <p:xfrm>
          <a:off x="1981201" y="1496765"/>
          <a:ext cx="3624262" cy="446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4BA911A9-FEF7-49FD-86D3-F6731E1F8161}"/>
              </a:ext>
            </a:extLst>
          </p:cNvPr>
          <p:cNvSpPr txBox="1"/>
          <p:nvPr/>
        </p:nvSpPr>
        <p:spPr>
          <a:xfrm>
            <a:off x="394791" y="2678906"/>
            <a:ext cx="758419" cy="7225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128588" indent="-128588">
              <a:buFont typeface="Wingdings" panose="05000000000000000000" pitchFamily="2" charset="2"/>
              <a:buChar char="v"/>
            </a:pPr>
            <a:r>
              <a:rPr lang="fr-FR" sz="675" dirty="0" err="1"/>
              <a:t>Enhancement</a:t>
            </a:r>
            <a:endParaRPr lang="fr-FR" sz="675" dirty="0"/>
          </a:p>
          <a:p>
            <a:pPr marL="128588" indent="-128588">
              <a:buFont typeface="Wingdings" panose="05000000000000000000" pitchFamily="2" charset="2"/>
              <a:buChar char="v"/>
            </a:pPr>
            <a:r>
              <a:rPr lang="fr-FR" sz="675" dirty="0"/>
              <a:t>Demand</a:t>
            </a:r>
          </a:p>
          <a:p>
            <a:pPr marL="128588" indent="-128588">
              <a:buFont typeface="Wingdings" panose="05000000000000000000" pitchFamily="2" charset="2"/>
              <a:buChar char="v"/>
            </a:pPr>
            <a:r>
              <a:rPr lang="fr-FR" sz="675" dirty="0"/>
              <a:t>Story</a:t>
            </a:r>
          </a:p>
          <a:p>
            <a:pPr marL="128588" indent="-128588">
              <a:buFont typeface="Wingdings" panose="05000000000000000000" pitchFamily="2" charset="2"/>
              <a:buChar char="v"/>
            </a:pPr>
            <a:r>
              <a:rPr lang="fr-FR" sz="675" dirty="0"/>
              <a:t>Incident</a:t>
            </a:r>
          </a:p>
          <a:p>
            <a:pPr marL="128588" indent="-128588">
              <a:buFont typeface="Wingdings" panose="05000000000000000000" pitchFamily="2" charset="2"/>
              <a:buChar char="v"/>
            </a:pPr>
            <a:r>
              <a:rPr lang="fr-FR" sz="675" dirty="0" err="1"/>
              <a:t>Defect</a:t>
            </a:r>
            <a:endParaRPr lang="fr-FR" sz="675" dirty="0"/>
          </a:p>
        </p:txBody>
      </p:sp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B111C718-EF0F-4931-BF0D-6535335E18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5645" y="3516840"/>
            <a:ext cx="621000" cy="34952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A570BCA-F9D2-4C1E-AF0C-5DCCE34CD139}"/>
              </a:ext>
            </a:extLst>
          </p:cNvPr>
          <p:cNvSpPr txBox="1"/>
          <p:nvPr/>
        </p:nvSpPr>
        <p:spPr>
          <a:xfrm>
            <a:off x="1210359" y="3939363"/>
            <a:ext cx="770842" cy="44633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128588" indent="-128588">
              <a:buFont typeface="Wingdings" panose="05000000000000000000" pitchFamily="2" charset="2"/>
              <a:buChar char="v"/>
            </a:pPr>
            <a:r>
              <a:rPr lang="fr-FR" sz="675" dirty="0"/>
              <a:t>Chat</a:t>
            </a:r>
          </a:p>
          <a:p>
            <a:pPr marL="128588" indent="-128588">
              <a:buFont typeface="Wingdings" panose="05000000000000000000" pitchFamily="2" charset="2"/>
              <a:buChar char="v"/>
            </a:pPr>
            <a:r>
              <a:rPr lang="fr-FR" sz="675" dirty="0"/>
              <a:t>Collaboration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C1030BD-7192-41E7-843E-D271262ED32F}"/>
              </a:ext>
            </a:extLst>
          </p:cNvPr>
          <p:cNvSpPr txBox="1"/>
          <p:nvPr/>
        </p:nvSpPr>
        <p:spPr>
          <a:xfrm>
            <a:off x="1981202" y="2398662"/>
            <a:ext cx="648000" cy="44633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fr-FR" sz="675" dirty="0"/>
              <a:t>Code </a:t>
            </a:r>
            <a:r>
              <a:rPr lang="fr-FR" sz="675" dirty="0" err="1"/>
              <a:t>written</a:t>
            </a:r>
            <a:r>
              <a:rPr lang="fr-FR" sz="675" dirty="0"/>
              <a:t> and </a:t>
            </a:r>
            <a:r>
              <a:rPr lang="fr-FR" sz="675" dirty="0" err="1"/>
              <a:t>committed</a:t>
            </a:r>
            <a:r>
              <a:rPr lang="fr-FR" sz="675" dirty="0"/>
              <a:t> </a:t>
            </a:r>
            <a:r>
              <a:rPr lang="fr-FR" sz="675" dirty="0" err="1"/>
              <a:t>locally</a:t>
            </a:r>
            <a:endParaRPr lang="fr-FR" sz="675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356E41-04F7-492A-AA8A-04105E9E934E}"/>
              </a:ext>
            </a:extLst>
          </p:cNvPr>
          <p:cNvSpPr txBox="1"/>
          <p:nvPr/>
        </p:nvSpPr>
        <p:spPr>
          <a:xfrm>
            <a:off x="2036373" y="3401483"/>
            <a:ext cx="648000" cy="44633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fr-FR" sz="675" dirty="0" err="1"/>
              <a:t>Developers</a:t>
            </a:r>
            <a:r>
              <a:rPr lang="fr-FR" sz="675" dirty="0"/>
              <a:t> </a:t>
            </a:r>
            <a:r>
              <a:rPr lang="fr-FR" sz="675" dirty="0" err="1"/>
              <a:t>build</a:t>
            </a:r>
            <a:r>
              <a:rPr lang="fr-FR" sz="675" dirty="0"/>
              <a:t> </a:t>
            </a:r>
            <a:r>
              <a:rPr lang="fr-FR" sz="675" dirty="0" err="1"/>
              <a:t>features</a:t>
            </a:r>
            <a:r>
              <a:rPr lang="fr-FR" sz="675" dirty="0"/>
              <a:t> </a:t>
            </a:r>
            <a:r>
              <a:rPr lang="fr-FR" sz="675" dirty="0" err="1"/>
              <a:t>using</a:t>
            </a:r>
            <a:r>
              <a:rPr lang="fr-FR" sz="675" dirty="0"/>
              <a:t> </a:t>
            </a:r>
            <a:r>
              <a:rPr lang="fr-FR" sz="675" dirty="0" err="1"/>
              <a:t>sandboxes</a:t>
            </a:r>
            <a:endParaRPr lang="fr-FR" sz="675" dirty="0"/>
          </a:p>
        </p:txBody>
      </p:sp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85C3B406-6E6A-4C46-8A4F-1C4E5F5C2FA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8844" y="2221763"/>
            <a:ext cx="457143" cy="457143"/>
          </a:xfrm>
          <a:prstGeom prst="rect">
            <a:avLst/>
          </a:prstGeom>
        </p:spPr>
      </p:pic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9416991E-F260-4229-AB32-451AD3276A6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74154" y="1905800"/>
            <a:ext cx="457143" cy="457143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C2896BD8-BE11-420B-B35D-F22E494C7DD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36069" y="1949054"/>
            <a:ext cx="456300" cy="4563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85CEE6A-1249-43FE-A95B-06B99AE28C42}"/>
              </a:ext>
            </a:extLst>
          </p:cNvPr>
          <p:cNvSpPr txBox="1"/>
          <p:nvPr/>
        </p:nvSpPr>
        <p:spPr>
          <a:xfrm>
            <a:off x="2738348" y="2478881"/>
            <a:ext cx="648000" cy="32000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fr-FR" sz="675" dirty="0"/>
              <a:t>Source code management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942A363E-8D3C-4001-ACBD-3BAB154F01D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834101" y="2945183"/>
            <a:ext cx="402821" cy="4563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6644858B-CA16-4F59-BBEF-E8CF45F9BCBD}"/>
              </a:ext>
            </a:extLst>
          </p:cNvPr>
          <p:cNvSpPr txBox="1"/>
          <p:nvPr/>
        </p:nvSpPr>
        <p:spPr>
          <a:xfrm>
            <a:off x="2738348" y="3464649"/>
            <a:ext cx="648000" cy="32000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fr-FR" sz="675" dirty="0"/>
              <a:t>Version Control</a:t>
            </a: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D167AB5C-A8B8-4791-86BC-54094EF5DCA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60288" y="2170512"/>
            <a:ext cx="456300" cy="4563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EDD02EFA-0F96-423B-92DF-0D42CC847E7B}"/>
              </a:ext>
            </a:extLst>
          </p:cNvPr>
          <p:cNvSpPr txBox="1"/>
          <p:nvPr/>
        </p:nvSpPr>
        <p:spPr>
          <a:xfrm>
            <a:off x="3495494" y="2638882"/>
            <a:ext cx="648000" cy="70296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fr-FR" sz="675" dirty="0"/>
              <a:t>Pull </a:t>
            </a:r>
            <a:r>
              <a:rPr lang="fr-FR" sz="675" dirty="0" err="1"/>
              <a:t>Request</a:t>
            </a:r>
            <a:r>
              <a:rPr lang="fr-FR" sz="675" dirty="0"/>
              <a:t> by the </a:t>
            </a:r>
            <a:r>
              <a:rPr lang="fr-FR" sz="675" dirty="0" err="1"/>
              <a:t>developer</a:t>
            </a:r>
            <a:br>
              <a:rPr lang="fr-FR" sz="675" dirty="0"/>
            </a:br>
            <a:br>
              <a:rPr lang="fr-FR" sz="675" dirty="0"/>
            </a:br>
            <a:r>
              <a:rPr lang="fr-FR" sz="675" dirty="0"/>
              <a:t>Code </a:t>
            </a:r>
            <a:r>
              <a:rPr lang="fr-FR" sz="675" dirty="0" err="1"/>
              <a:t>review</a:t>
            </a:r>
            <a:r>
              <a:rPr lang="fr-FR" sz="675" dirty="0"/>
              <a:t> by the Tech Lead</a:t>
            </a:r>
          </a:p>
        </p:txBody>
      </p:sp>
      <p:pic>
        <p:nvPicPr>
          <p:cNvPr id="53" name="Picture 52" descr="Logo&#10;&#10;Description automatically generated">
            <a:extLst>
              <a:ext uri="{FF2B5EF4-FFF2-40B4-BE49-F238E27FC236}">
                <a16:creationId xmlns:a16="http://schemas.microsoft.com/office/drawing/2014/main" id="{06D18000-F331-44B4-B3A9-E40791E483D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158655" y="2216404"/>
            <a:ext cx="702000" cy="27816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E31E8FA-94D5-4F0F-B747-6AC8584A1D81}"/>
              </a:ext>
            </a:extLst>
          </p:cNvPr>
          <p:cNvSpPr txBox="1"/>
          <p:nvPr/>
        </p:nvSpPr>
        <p:spPr>
          <a:xfrm>
            <a:off x="4212655" y="2453580"/>
            <a:ext cx="648000" cy="70296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fr-FR" sz="675" dirty="0" err="1"/>
              <a:t>Nightly</a:t>
            </a:r>
            <a:r>
              <a:rPr lang="fr-FR" sz="675" dirty="0"/>
              <a:t> </a:t>
            </a:r>
            <a:r>
              <a:rPr lang="fr-FR" sz="675" dirty="0" err="1"/>
              <a:t>analysis</a:t>
            </a:r>
            <a:r>
              <a:rPr lang="fr-FR" sz="675" dirty="0"/>
              <a:t> on </a:t>
            </a:r>
            <a:r>
              <a:rPr lang="fr-FR" sz="675" dirty="0" err="1"/>
              <a:t>Develop</a:t>
            </a:r>
            <a:endParaRPr lang="fr-FR" sz="675" dirty="0"/>
          </a:p>
          <a:p>
            <a:pPr algn="l"/>
            <a:endParaRPr lang="fr-FR" sz="675" dirty="0"/>
          </a:p>
          <a:p>
            <a:pPr algn="l"/>
            <a:r>
              <a:rPr lang="fr-FR" sz="675" dirty="0" err="1"/>
              <a:t>Analysis</a:t>
            </a:r>
            <a:r>
              <a:rPr lang="fr-FR" sz="675" dirty="0"/>
              <a:t> on </a:t>
            </a:r>
            <a:r>
              <a:rPr lang="fr-FR" sz="675" dirty="0" err="1"/>
              <a:t>each</a:t>
            </a:r>
            <a:r>
              <a:rPr lang="fr-FR" sz="675" dirty="0"/>
              <a:t> Pull </a:t>
            </a:r>
            <a:r>
              <a:rPr lang="fr-FR" sz="675" dirty="0" err="1"/>
              <a:t>Request</a:t>
            </a:r>
            <a:endParaRPr lang="fr-FR" sz="675" dirty="0"/>
          </a:p>
        </p:txBody>
      </p:sp>
      <p:pic>
        <p:nvPicPr>
          <p:cNvPr id="56" name="Picture 5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A1F885B-242A-4E7F-B84A-9F6B471F612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922325" y="2070840"/>
            <a:ext cx="648000" cy="19491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4F7EA309-84DA-4FDC-A89A-DB6694D8FB98}"/>
              </a:ext>
            </a:extLst>
          </p:cNvPr>
          <p:cNvSpPr txBox="1"/>
          <p:nvPr/>
        </p:nvSpPr>
        <p:spPr>
          <a:xfrm>
            <a:off x="4931207" y="2287399"/>
            <a:ext cx="648000" cy="6409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fr-FR" sz="675" dirty="0"/>
              <a:t>Pipelines to </a:t>
            </a:r>
            <a:r>
              <a:rPr lang="fr-FR" sz="675" dirty="0" err="1"/>
              <a:t>deploy</a:t>
            </a:r>
            <a:r>
              <a:rPr lang="fr-FR" sz="675" dirty="0"/>
              <a:t> in the </a:t>
            </a:r>
            <a:r>
              <a:rPr lang="fr-FR" sz="675" dirty="0" err="1"/>
              <a:t>different</a:t>
            </a:r>
            <a:r>
              <a:rPr lang="fr-FR" sz="675" dirty="0"/>
              <a:t> </a:t>
            </a:r>
            <a:r>
              <a:rPr lang="fr-FR" sz="675" dirty="0" err="1"/>
              <a:t>sandboxes</a:t>
            </a:r>
            <a:r>
              <a:rPr lang="fr-FR" sz="675" dirty="0"/>
              <a:t> and PROD</a:t>
            </a:r>
          </a:p>
          <a:p>
            <a:pPr algn="l"/>
            <a:endParaRPr lang="fr-FR" sz="675" dirty="0"/>
          </a:p>
        </p:txBody>
      </p:sp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34BBDB35-90F9-45CC-9ED7-8C26840E236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018175" y="2928395"/>
            <a:ext cx="456300" cy="4563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A61EDD9D-E058-4300-B32D-1076E5C09504}"/>
              </a:ext>
            </a:extLst>
          </p:cNvPr>
          <p:cNvSpPr txBox="1"/>
          <p:nvPr/>
        </p:nvSpPr>
        <p:spPr>
          <a:xfrm>
            <a:off x="4943175" y="3433171"/>
            <a:ext cx="648000" cy="44633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fr-FR" sz="675" dirty="0"/>
              <a:t>Command Line  </a:t>
            </a:r>
            <a:r>
              <a:rPr lang="fr-FR" sz="675" dirty="0" err="1"/>
              <a:t>used</a:t>
            </a:r>
            <a:r>
              <a:rPr lang="fr-FR" sz="675" dirty="0"/>
              <a:t> in the pipelines</a:t>
            </a:r>
          </a:p>
          <a:p>
            <a:pPr algn="l"/>
            <a:endParaRPr lang="fr-FR" sz="675" dirty="0"/>
          </a:p>
        </p:txBody>
      </p:sp>
      <p:pic>
        <p:nvPicPr>
          <p:cNvPr id="61" name="Picture 6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4CE2DA6-4513-4CCC-A1BC-CE83176F74C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67331" y="2073057"/>
            <a:ext cx="648000" cy="19491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B059E388-1F6B-4C02-B028-0BEC5F1633C3}"/>
              </a:ext>
            </a:extLst>
          </p:cNvPr>
          <p:cNvSpPr txBox="1"/>
          <p:nvPr/>
        </p:nvSpPr>
        <p:spPr>
          <a:xfrm>
            <a:off x="5676212" y="2289616"/>
            <a:ext cx="648000" cy="6409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fr-FR" sz="675" dirty="0"/>
              <a:t>Pipelines to </a:t>
            </a:r>
            <a:r>
              <a:rPr lang="fr-FR" sz="675" dirty="0" err="1"/>
              <a:t>deploy</a:t>
            </a:r>
            <a:r>
              <a:rPr lang="fr-FR" sz="675" dirty="0"/>
              <a:t> in the </a:t>
            </a:r>
            <a:r>
              <a:rPr lang="fr-FR" sz="675" dirty="0" err="1"/>
              <a:t>different</a:t>
            </a:r>
            <a:r>
              <a:rPr lang="fr-FR" sz="675" dirty="0"/>
              <a:t> </a:t>
            </a:r>
            <a:r>
              <a:rPr lang="fr-FR" sz="675" dirty="0" err="1"/>
              <a:t>sandboxes</a:t>
            </a:r>
            <a:r>
              <a:rPr lang="fr-FR" sz="675" dirty="0"/>
              <a:t> and PROD</a:t>
            </a:r>
          </a:p>
          <a:p>
            <a:pPr algn="l"/>
            <a:endParaRPr lang="fr-FR" sz="675" dirty="0"/>
          </a:p>
        </p:txBody>
      </p:sp>
      <p:pic>
        <p:nvPicPr>
          <p:cNvPr id="63" name="Picture 62" descr="Icon&#10;&#10;Description automatically generated">
            <a:extLst>
              <a:ext uri="{FF2B5EF4-FFF2-40B4-BE49-F238E27FC236}">
                <a16:creationId xmlns:a16="http://schemas.microsoft.com/office/drawing/2014/main" id="{BED71E56-CDBF-4F03-9B98-63B3F0E3E9F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763181" y="2930612"/>
            <a:ext cx="456300" cy="4563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0A7A02B-DAE4-4440-AA93-CB4F230BDFCB}"/>
              </a:ext>
            </a:extLst>
          </p:cNvPr>
          <p:cNvSpPr txBox="1"/>
          <p:nvPr/>
        </p:nvSpPr>
        <p:spPr>
          <a:xfrm>
            <a:off x="5688181" y="3435388"/>
            <a:ext cx="648000" cy="44633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fr-FR" sz="675" dirty="0"/>
              <a:t>Command Line  </a:t>
            </a:r>
            <a:r>
              <a:rPr lang="fr-FR" sz="675" dirty="0" err="1"/>
              <a:t>used</a:t>
            </a:r>
            <a:r>
              <a:rPr lang="fr-FR" sz="675" dirty="0"/>
              <a:t> in the pipelines</a:t>
            </a:r>
          </a:p>
          <a:p>
            <a:pPr algn="l"/>
            <a:endParaRPr lang="fr-FR" sz="675" dirty="0"/>
          </a:p>
        </p:txBody>
      </p:sp>
      <p:pic>
        <p:nvPicPr>
          <p:cNvPr id="66" name="Picture 65" descr="Icon&#10;&#10;Description automatically generated">
            <a:extLst>
              <a:ext uri="{FF2B5EF4-FFF2-40B4-BE49-F238E27FC236}">
                <a16:creationId xmlns:a16="http://schemas.microsoft.com/office/drawing/2014/main" id="{3E6FF87B-C0B8-4B82-B501-ACE20927F08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062201" y="3947162"/>
            <a:ext cx="457143" cy="457143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15DE0894-7D93-4BC3-8B4C-78B5731203AE}"/>
              </a:ext>
            </a:extLst>
          </p:cNvPr>
          <p:cNvSpPr txBox="1"/>
          <p:nvPr/>
        </p:nvSpPr>
        <p:spPr>
          <a:xfrm>
            <a:off x="2053783" y="4450721"/>
            <a:ext cx="648000" cy="44633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fr-FR" sz="675" dirty="0" err="1"/>
              <a:t>Developers</a:t>
            </a:r>
            <a:r>
              <a:rPr lang="fr-FR" sz="675" dirty="0"/>
              <a:t> </a:t>
            </a:r>
            <a:r>
              <a:rPr lang="fr-FR" sz="675" dirty="0" err="1"/>
              <a:t>build</a:t>
            </a:r>
            <a:r>
              <a:rPr lang="fr-FR" sz="675" dirty="0"/>
              <a:t> scripts to </a:t>
            </a:r>
            <a:r>
              <a:rPr lang="fr-FR" sz="675" dirty="0" err="1"/>
              <a:t>calculate</a:t>
            </a:r>
            <a:endParaRPr lang="fr-FR" sz="675" dirty="0"/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id="{09F45CB7-EA9E-4D48-B772-7F640B5EDF5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75068" y="1899188"/>
            <a:ext cx="467087" cy="4563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5F121CC1-763C-473C-8F51-AEA0F4066462}"/>
              </a:ext>
            </a:extLst>
          </p:cNvPr>
          <p:cNvSpPr txBox="1"/>
          <p:nvPr/>
        </p:nvSpPr>
        <p:spPr>
          <a:xfrm>
            <a:off x="1232280" y="2346976"/>
            <a:ext cx="770842" cy="44633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fr-FR" sz="675" dirty="0"/>
              <a:t>Document management</a:t>
            </a:r>
          </a:p>
        </p:txBody>
      </p:sp>
      <p:pic>
        <p:nvPicPr>
          <p:cNvPr id="72" name="Picture 71" descr="Icon&#10;&#10;Description automatically generated">
            <a:extLst>
              <a:ext uri="{FF2B5EF4-FFF2-40B4-BE49-F238E27FC236}">
                <a16:creationId xmlns:a16="http://schemas.microsoft.com/office/drawing/2014/main" id="{A9169FEA-E8FE-4223-BD6D-33C92E95020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487058" y="1906643"/>
            <a:ext cx="456300" cy="45630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1A0167AE-2088-4422-8561-680963CFE091}"/>
              </a:ext>
            </a:extLst>
          </p:cNvPr>
          <p:cNvSpPr txBox="1"/>
          <p:nvPr/>
        </p:nvSpPr>
        <p:spPr>
          <a:xfrm>
            <a:off x="6418041" y="2491998"/>
            <a:ext cx="648000" cy="353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fr-FR" sz="675" dirty="0" err="1"/>
              <a:t>Automated</a:t>
            </a:r>
            <a:r>
              <a:rPr lang="fr-FR" sz="675" dirty="0"/>
              <a:t> tests </a:t>
            </a:r>
            <a:r>
              <a:rPr lang="fr-FR" sz="675" dirty="0" err="1"/>
              <a:t>with</a:t>
            </a:r>
            <a:r>
              <a:rPr lang="fr-FR" sz="675" dirty="0"/>
              <a:t> Tosca</a:t>
            </a:r>
          </a:p>
          <a:p>
            <a:pPr algn="l"/>
            <a:endParaRPr lang="fr-FR" sz="675" dirty="0"/>
          </a:p>
        </p:txBody>
      </p:sp>
      <p:pic>
        <p:nvPicPr>
          <p:cNvPr id="74" name="Picture 7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AD781AD-B5A7-4895-8653-C00FAF8B1AC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153379" y="2124308"/>
            <a:ext cx="648000" cy="19491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AE470913-242E-42D8-A738-F2D4DAF1A127}"/>
              </a:ext>
            </a:extLst>
          </p:cNvPr>
          <p:cNvSpPr txBox="1"/>
          <p:nvPr/>
        </p:nvSpPr>
        <p:spPr>
          <a:xfrm>
            <a:off x="7162260" y="2340867"/>
            <a:ext cx="648000" cy="6409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fr-FR" sz="675" dirty="0"/>
              <a:t>Pipelines to </a:t>
            </a:r>
            <a:r>
              <a:rPr lang="fr-FR" sz="675" dirty="0" err="1"/>
              <a:t>deploy</a:t>
            </a:r>
            <a:r>
              <a:rPr lang="fr-FR" sz="675" dirty="0"/>
              <a:t> in the </a:t>
            </a:r>
            <a:r>
              <a:rPr lang="fr-FR" sz="675" dirty="0" err="1"/>
              <a:t>different</a:t>
            </a:r>
            <a:r>
              <a:rPr lang="fr-FR" sz="675" dirty="0"/>
              <a:t> </a:t>
            </a:r>
            <a:r>
              <a:rPr lang="fr-FR" sz="675" dirty="0" err="1"/>
              <a:t>sandboxes</a:t>
            </a:r>
            <a:r>
              <a:rPr lang="fr-FR" sz="675" dirty="0"/>
              <a:t> and PROD</a:t>
            </a:r>
          </a:p>
          <a:p>
            <a:pPr algn="l"/>
            <a:endParaRPr lang="fr-FR" sz="675" dirty="0"/>
          </a:p>
        </p:txBody>
      </p:sp>
      <p:pic>
        <p:nvPicPr>
          <p:cNvPr id="76" name="Picture 75" descr="Icon&#10;&#10;Description automatically generated">
            <a:extLst>
              <a:ext uri="{FF2B5EF4-FFF2-40B4-BE49-F238E27FC236}">
                <a16:creationId xmlns:a16="http://schemas.microsoft.com/office/drawing/2014/main" id="{613F9B3F-61BD-47DC-8407-2F6C0313E78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249229" y="2981863"/>
            <a:ext cx="456300" cy="456300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9B0244A0-D857-4855-BE5C-98F5E64B37EE}"/>
              </a:ext>
            </a:extLst>
          </p:cNvPr>
          <p:cNvSpPr txBox="1"/>
          <p:nvPr/>
        </p:nvSpPr>
        <p:spPr>
          <a:xfrm>
            <a:off x="7174229" y="3486639"/>
            <a:ext cx="648000" cy="44633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fr-FR" sz="675" dirty="0"/>
              <a:t>Command Line  </a:t>
            </a:r>
            <a:r>
              <a:rPr lang="fr-FR" sz="675" dirty="0" err="1"/>
              <a:t>used</a:t>
            </a:r>
            <a:r>
              <a:rPr lang="fr-FR" sz="675" dirty="0"/>
              <a:t> in the pipelines</a:t>
            </a:r>
          </a:p>
          <a:p>
            <a:pPr algn="l"/>
            <a:endParaRPr lang="fr-FR" sz="675" dirty="0"/>
          </a:p>
        </p:txBody>
      </p:sp>
      <p:pic>
        <p:nvPicPr>
          <p:cNvPr id="79" name="Picture 78" descr="Shape&#10;&#10;Description automatically generated with medium confidence">
            <a:extLst>
              <a:ext uri="{FF2B5EF4-FFF2-40B4-BE49-F238E27FC236}">
                <a16:creationId xmlns:a16="http://schemas.microsoft.com/office/drawing/2014/main" id="{CD6101EC-1405-4DDC-BD68-E465A78193F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913501" y="1962074"/>
            <a:ext cx="891000" cy="172298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C2BAC910-94D0-4A65-9EFE-9A6B1C4F2DB3}"/>
              </a:ext>
            </a:extLst>
          </p:cNvPr>
          <p:cNvSpPr txBox="1"/>
          <p:nvPr/>
        </p:nvSpPr>
        <p:spPr>
          <a:xfrm>
            <a:off x="7935160" y="2192656"/>
            <a:ext cx="648000" cy="3264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fr-FR" sz="675" dirty="0"/>
              <a:t>Backups</a:t>
            </a:r>
          </a:p>
          <a:p>
            <a:pPr algn="l"/>
            <a:endParaRPr lang="fr-FR" sz="675" dirty="0"/>
          </a:p>
        </p:txBody>
      </p:sp>
    </p:spTree>
    <p:extLst>
      <p:ext uri="{BB962C8B-B14F-4D97-AF65-F5344CB8AC3E}">
        <p14:creationId xmlns:p14="http://schemas.microsoft.com/office/powerpoint/2010/main" val="303879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11D7B3-DA5E-B17D-29A7-3956E8211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98" y="64124"/>
            <a:ext cx="5929283" cy="594122"/>
          </a:xfrm>
        </p:spPr>
        <p:txBody>
          <a:bodyPr/>
          <a:lstStyle/>
          <a:p>
            <a:r>
              <a:rPr lang="fr-FR" dirty="0" err="1"/>
              <a:t>Orgs</a:t>
            </a:r>
            <a:r>
              <a:rPr lang="fr-FR" dirty="0"/>
              <a:t> and </a:t>
            </a:r>
            <a:r>
              <a:rPr lang="fr-FR" dirty="0" err="1"/>
              <a:t>Deployment</a:t>
            </a:r>
            <a:endParaRPr lang="fr-FR" dirty="0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652EAB60-EA7B-97BD-7A24-E1170884948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59172" y="1065620"/>
            <a:ext cx="6625658" cy="36183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0064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E704411-0750-6941-AFFE-19A24DA0B389}"/>
              </a:ext>
            </a:extLst>
          </p:cNvPr>
          <p:cNvSpPr/>
          <p:nvPr/>
        </p:nvSpPr>
        <p:spPr>
          <a:xfrm>
            <a:off x="544449" y="-1"/>
            <a:ext cx="170218" cy="5143501"/>
          </a:xfrm>
          <a:prstGeom prst="rect">
            <a:avLst/>
          </a:prstGeom>
          <a:solidFill>
            <a:srgbClr val="006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3AE2D8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DFA10A-6790-E54A-AE51-765BB8D6F4B8}"/>
              </a:ext>
            </a:extLst>
          </p:cNvPr>
          <p:cNvSpPr/>
          <p:nvPr/>
        </p:nvSpPr>
        <p:spPr>
          <a:xfrm>
            <a:off x="6877555" y="-1"/>
            <a:ext cx="2298468" cy="5143500"/>
          </a:xfrm>
          <a:prstGeom prst="rect">
            <a:avLst/>
          </a:prstGeom>
          <a:solidFill>
            <a:srgbClr val="4D4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9FE114B8-11DE-464F-88B2-1309699CB1CF}"/>
              </a:ext>
            </a:extLst>
          </p:cNvPr>
          <p:cNvSpPr txBox="1">
            <a:spLocks/>
          </p:cNvSpPr>
          <p:nvPr/>
        </p:nvSpPr>
        <p:spPr>
          <a:xfrm>
            <a:off x="6698786" y="-82246"/>
            <a:ext cx="2692735" cy="389068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i="0" kern="1200">
                <a:solidFill>
                  <a:schemeClr val="tx1"/>
                </a:solidFill>
                <a:latin typeface="Trenda" pitchFamily="2" charset="77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35050" dirty="0">
                <a:solidFill>
                  <a:schemeClr val="bg1"/>
                </a:solidFill>
                <a:latin typeface="Georgia" panose="02040502050405020303" pitchFamily="18" charset="0"/>
              </a:rPr>
              <a:t>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491735-F87C-4048-B21A-19404CA8FEC5}"/>
              </a:ext>
            </a:extLst>
          </p:cNvPr>
          <p:cNvSpPr/>
          <p:nvPr/>
        </p:nvSpPr>
        <p:spPr>
          <a:xfrm>
            <a:off x="6434356" y="0"/>
            <a:ext cx="436111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63EAD539-A65B-104D-A9D3-4103C15ADB9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 vert="horz" wrap="square" lIns="0" tIns="0" rIns="0" bIns="0" rtlCol="0" anchor="t">
            <a:noAutofit/>
          </a:bodyPr>
          <a:lstStyle/>
          <a:p>
            <a:r>
              <a:rPr lang="fr-FR" dirty="0" err="1">
                <a:latin typeface="Century Gothic"/>
              </a:rPr>
              <a:t>Integration</a:t>
            </a:r>
            <a:r>
              <a:rPr lang="fr-FR" dirty="0">
                <a:latin typeface="Century Gothic"/>
              </a:rPr>
              <a:t> </a:t>
            </a:r>
            <a:r>
              <a:rPr lang="fr-FR" dirty="0" err="1">
                <a:latin typeface="Century Gothic"/>
              </a:rPr>
              <a:t>with</a:t>
            </a:r>
            <a:r>
              <a:rPr lang="fr-FR" dirty="0">
                <a:latin typeface="Century Gothic"/>
              </a:rPr>
              <a:t> </a:t>
            </a:r>
            <a:r>
              <a:rPr lang="fr-FR" dirty="0" err="1">
                <a:latin typeface="Century Gothic"/>
              </a:rPr>
              <a:t>Heroku</a:t>
            </a:r>
            <a:endParaRPr lang="fr-FR" dirty="0" err="1"/>
          </a:p>
          <a:p>
            <a:pPr lvl="1"/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CE5DD78-59A5-1F4F-A625-FF1C94ED5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955" y="-1"/>
            <a:ext cx="3556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50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214447-764F-C646-8364-B5E9485993B9}"/>
              </a:ext>
            </a:extLst>
          </p:cNvPr>
          <p:cNvSpPr/>
          <p:nvPr/>
        </p:nvSpPr>
        <p:spPr>
          <a:xfrm>
            <a:off x="0" y="-1"/>
            <a:ext cx="1170176" cy="5143501"/>
          </a:xfrm>
          <a:prstGeom prst="rect">
            <a:avLst/>
          </a:prstGeom>
          <a:solidFill>
            <a:srgbClr val="4D4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400" dirty="0" err="1">
                <a:ea typeface="Calibri"/>
                <a:cs typeface="Calibri"/>
              </a:rPr>
              <a:t>Integration</a:t>
            </a:r>
            <a:r>
              <a:rPr lang="fr-FR" sz="1400" dirty="0">
                <a:ea typeface="Calibri"/>
                <a:cs typeface="Calibri"/>
              </a:rPr>
              <a:t> </a:t>
            </a:r>
            <a:r>
              <a:rPr lang="fr-FR" sz="1400" dirty="0" err="1">
                <a:ea typeface="Calibri"/>
                <a:cs typeface="Calibri"/>
              </a:rPr>
              <a:t>with</a:t>
            </a:r>
            <a:r>
              <a:rPr lang="fr-FR" sz="1400" dirty="0">
                <a:ea typeface="Calibri"/>
                <a:cs typeface="Calibri"/>
              </a:rPr>
              <a:t> </a:t>
            </a:r>
            <a:r>
              <a:rPr lang="fr-FR" sz="1400" dirty="0" err="1">
                <a:ea typeface="Calibri"/>
                <a:cs typeface="Calibri"/>
              </a:rPr>
              <a:t>Heroku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A2542FA-4F1C-1847-9CCD-8876D0344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3715" y="-1"/>
            <a:ext cx="355600" cy="1955800"/>
          </a:xfrm>
          <a:prstGeom prst="rect">
            <a:avLst/>
          </a:prstGeom>
        </p:spPr>
      </p:pic>
      <p:pic>
        <p:nvPicPr>
          <p:cNvPr id="2" name="Image 2">
            <a:extLst>
              <a:ext uri="{FF2B5EF4-FFF2-40B4-BE49-F238E27FC236}">
                <a16:creationId xmlns:a16="http://schemas.microsoft.com/office/drawing/2014/main" id="{14F83DCE-8AB2-E84A-A127-4D149AA3D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963" y="69902"/>
            <a:ext cx="6656387" cy="478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460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D43C1BDB-82C0-4D41-891F-CAF6DD18BFE7}"/>
              </a:ext>
            </a:extLst>
          </p:cNvPr>
          <p:cNvPicPr>
            <a:picLocks noGrp="1" noChangeAspect="1"/>
          </p:cNvPicPr>
          <p:nvPr>
            <p:ph type="pic" idx="24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E5EB5123-15FB-DF4E-A533-AC00018B3FC5}"/>
              </a:ext>
            </a:extLst>
          </p:cNvPr>
          <p:cNvSpPr txBox="1">
            <a:spLocks/>
          </p:cNvSpPr>
          <p:nvPr/>
        </p:nvSpPr>
        <p:spPr>
          <a:xfrm>
            <a:off x="1142921" y="193677"/>
            <a:ext cx="2298468" cy="389068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i="0" kern="1200">
                <a:solidFill>
                  <a:schemeClr val="tx1"/>
                </a:solidFill>
                <a:latin typeface="Trenda" pitchFamily="2" charset="77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35050" dirty="0">
                <a:solidFill>
                  <a:srgbClr val="006EF9"/>
                </a:solidFill>
                <a:latin typeface="Georgia" panose="02040502050405020303" pitchFamily="18" charset="0"/>
              </a:rPr>
              <a:t>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214447-764F-C646-8364-B5E9485993B9}"/>
              </a:ext>
            </a:extLst>
          </p:cNvPr>
          <p:cNvSpPr/>
          <p:nvPr/>
        </p:nvSpPr>
        <p:spPr>
          <a:xfrm>
            <a:off x="3386691" y="-1"/>
            <a:ext cx="170218" cy="5143501"/>
          </a:xfrm>
          <a:prstGeom prst="rect">
            <a:avLst/>
          </a:prstGeom>
          <a:solidFill>
            <a:srgbClr val="4D4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space réservé du contenu 1">
            <a:extLst>
              <a:ext uri="{FF2B5EF4-FFF2-40B4-BE49-F238E27FC236}">
                <a16:creationId xmlns:a16="http://schemas.microsoft.com/office/drawing/2014/main" id="{21DE1EC8-7CF4-4F88-B628-03FB34F87400}"/>
              </a:ext>
            </a:extLst>
          </p:cNvPr>
          <p:cNvSpPr txBox="1">
            <a:spLocks/>
          </p:cNvSpPr>
          <p:nvPr/>
        </p:nvSpPr>
        <p:spPr>
          <a:xfrm>
            <a:off x="3552092" y="2571749"/>
            <a:ext cx="5860551" cy="157717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6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0" indent="-72000" algn="l" defTabSz="685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900" b="1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0" marR="0" indent="0" algn="l" defTabSz="685800" rtl="0" eaLnBrk="1" fontAlgn="auto" latinLnBrk="0" hangingPunct="1">
              <a:lnSpc>
                <a:spcPts val="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kern="1200">
                <a:solidFill>
                  <a:schemeClr val="tx1"/>
                </a:solidFill>
                <a:latin typeface="Trenda" pitchFamily="2" charset="77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ct val="100000"/>
              </a:lnSpc>
              <a:spcBef>
                <a:spcPts val="800"/>
              </a:spcBef>
              <a:buFontTx/>
              <a:buNone/>
              <a:defRPr sz="800" b="0" i="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 err="1">
                <a:solidFill>
                  <a:schemeClr val="bg1"/>
                </a:solidFill>
                <a:latin typeface="Century Gothic"/>
              </a:rPr>
              <a:t>Integration</a:t>
            </a:r>
            <a:r>
              <a:rPr lang="fr-FR" sz="2400" dirty="0">
                <a:solidFill>
                  <a:schemeClr val="bg1"/>
                </a:solidFill>
                <a:latin typeface="Century Gothic"/>
              </a:rPr>
              <a:t> </a:t>
            </a:r>
            <a:r>
              <a:rPr lang="fr-FR" sz="2400" dirty="0" err="1">
                <a:solidFill>
                  <a:schemeClr val="bg1"/>
                </a:solidFill>
                <a:latin typeface="Century Gothic"/>
              </a:rPr>
              <a:t>with</a:t>
            </a:r>
            <a:r>
              <a:rPr lang="fr-FR" sz="2400" dirty="0">
                <a:solidFill>
                  <a:schemeClr val="bg1"/>
                </a:solidFill>
                <a:latin typeface="Century Gothic"/>
              </a:rPr>
              <a:t> CT(Customer times)</a:t>
            </a:r>
            <a:endParaRPr lang="fr-FR" sz="2400" dirty="0">
              <a:solidFill>
                <a:schemeClr val="bg1"/>
              </a:solidFill>
            </a:endParaRPr>
          </a:p>
          <a:p>
            <a:pPr lvl="1"/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776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214447-764F-C646-8364-B5E9485993B9}"/>
              </a:ext>
            </a:extLst>
          </p:cNvPr>
          <p:cNvSpPr/>
          <p:nvPr/>
        </p:nvSpPr>
        <p:spPr>
          <a:xfrm>
            <a:off x="0" y="-1"/>
            <a:ext cx="1170176" cy="5143501"/>
          </a:xfrm>
          <a:prstGeom prst="rect">
            <a:avLst/>
          </a:prstGeom>
          <a:solidFill>
            <a:srgbClr val="4D4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400" dirty="0" err="1">
                <a:ea typeface="Calibri"/>
                <a:cs typeface="Calibri"/>
              </a:rPr>
              <a:t>Integration</a:t>
            </a:r>
            <a:r>
              <a:rPr lang="fr-FR" sz="1400" dirty="0">
                <a:ea typeface="Calibri"/>
                <a:cs typeface="Calibri"/>
              </a:rPr>
              <a:t> </a:t>
            </a:r>
            <a:r>
              <a:rPr lang="fr-FR" sz="1400" dirty="0" err="1">
                <a:ea typeface="Calibri"/>
                <a:cs typeface="Calibri"/>
              </a:rPr>
              <a:t>with</a:t>
            </a:r>
            <a:r>
              <a:rPr lang="fr-FR" sz="1400" dirty="0">
                <a:ea typeface="Calibri"/>
                <a:cs typeface="Calibri"/>
              </a:rPr>
              <a:t> CT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A2542FA-4F1C-1847-9CCD-8876D0344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3715" y="-1"/>
            <a:ext cx="355600" cy="1955800"/>
          </a:xfrm>
          <a:prstGeom prst="rect">
            <a:avLst/>
          </a:prstGeom>
        </p:spPr>
      </p:pic>
      <p:pic>
        <p:nvPicPr>
          <p:cNvPr id="4" name="Image 4">
            <a:extLst>
              <a:ext uri="{FF2B5EF4-FFF2-40B4-BE49-F238E27FC236}">
                <a16:creationId xmlns:a16="http://schemas.microsoft.com/office/drawing/2014/main" id="{D7794B2D-F38A-ECFC-EE79-2F639DDA2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463" y="35179"/>
            <a:ext cx="7513636" cy="45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14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E704411-0750-6941-AFFE-19A24DA0B389}"/>
              </a:ext>
            </a:extLst>
          </p:cNvPr>
          <p:cNvSpPr/>
          <p:nvPr/>
        </p:nvSpPr>
        <p:spPr>
          <a:xfrm>
            <a:off x="544449" y="-1"/>
            <a:ext cx="170218" cy="5143501"/>
          </a:xfrm>
          <a:prstGeom prst="rect">
            <a:avLst/>
          </a:prstGeom>
          <a:solidFill>
            <a:srgbClr val="006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3AE2D8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DFA10A-6790-E54A-AE51-765BB8D6F4B8}"/>
              </a:ext>
            </a:extLst>
          </p:cNvPr>
          <p:cNvSpPr/>
          <p:nvPr/>
        </p:nvSpPr>
        <p:spPr>
          <a:xfrm>
            <a:off x="6877555" y="-1"/>
            <a:ext cx="2298468" cy="5143500"/>
          </a:xfrm>
          <a:prstGeom prst="rect">
            <a:avLst/>
          </a:prstGeom>
          <a:solidFill>
            <a:srgbClr val="4D4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9FE114B8-11DE-464F-88B2-1309699CB1CF}"/>
              </a:ext>
            </a:extLst>
          </p:cNvPr>
          <p:cNvSpPr txBox="1">
            <a:spLocks/>
          </p:cNvSpPr>
          <p:nvPr/>
        </p:nvSpPr>
        <p:spPr>
          <a:xfrm>
            <a:off x="6698786" y="-82246"/>
            <a:ext cx="2692735" cy="389068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i="0" kern="1200">
                <a:solidFill>
                  <a:schemeClr val="tx1"/>
                </a:solidFill>
                <a:latin typeface="Trenda" pitchFamily="2" charset="77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1500" dirty="0">
                <a:solidFill>
                  <a:schemeClr val="bg1"/>
                </a:solidFill>
                <a:latin typeface="Georgia"/>
              </a:rPr>
              <a:t>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491735-F87C-4048-B21A-19404CA8FEC5}"/>
              </a:ext>
            </a:extLst>
          </p:cNvPr>
          <p:cNvSpPr/>
          <p:nvPr/>
        </p:nvSpPr>
        <p:spPr>
          <a:xfrm>
            <a:off x="6434356" y="0"/>
            <a:ext cx="436111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63EAD539-A65B-104D-A9D3-4103C15ADB9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 vert="horz" wrap="square" lIns="0" tIns="0" rIns="0" bIns="0" rtlCol="0" anchor="t">
            <a:noAutofit/>
          </a:bodyPr>
          <a:lstStyle/>
          <a:p>
            <a:pPr algn="ctr"/>
            <a:r>
              <a:rPr lang="fr-FR" sz="2500" dirty="0">
                <a:latin typeface="Century Gothic"/>
              </a:rPr>
              <a:t>Access </a:t>
            </a:r>
            <a:r>
              <a:rPr lang="fr-FR" sz="2500" dirty="0" err="1">
                <a:latin typeface="Century Gothic"/>
              </a:rPr>
              <a:t>Strategy</a:t>
            </a:r>
            <a:endParaRPr lang="fr-FR" dirty="0"/>
          </a:p>
          <a:p>
            <a:pPr algn="ctr"/>
            <a:endParaRPr lang="fr-FR" sz="2500" dirty="0">
              <a:solidFill>
                <a:srgbClr val="000000"/>
              </a:solidFill>
            </a:endParaRPr>
          </a:p>
          <a:p>
            <a:pPr lvl="1" algn="ctr"/>
            <a:br>
              <a:rPr lang="en-US" sz="1400" dirty="0">
                <a:solidFill>
                  <a:schemeClr val="bg1"/>
                </a:solidFill>
              </a:rPr>
            </a:br>
            <a:endParaRPr lang="en-US" sz="8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CE5DD78-59A5-1F4F-A625-FF1C94ED5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955" y="-1"/>
            <a:ext cx="3556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14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214447-764F-C646-8364-B5E9485993B9}"/>
              </a:ext>
            </a:extLst>
          </p:cNvPr>
          <p:cNvSpPr/>
          <p:nvPr/>
        </p:nvSpPr>
        <p:spPr>
          <a:xfrm>
            <a:off x="0" y="-1"/>
            <a:ext cx="1170176" cy="5143501"/>
          </a:xfrm>
          <a:prstGeom prst="rect">
            <a:avLst/>
          </a:prstGeom>
          <a:solidFill>
            <a:srgbClr val="4D4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ACCESS STRATEGY</a:t>
            </a:r>
          </a:p>
          <a:p>
            <a:pPr algn="ctr"/>
            <a:r>
              <a:rPr lang="fr-FR" sz="1400" dirty="0" err="1"/>
              <a:t>Current</a:t>
            </a:r>
            <a:r>
              <a:rPr lang="fr-FR" sz="1400" dirty="0"/>
              <a:t> </a:t>
            </a:r>
            <a:r>
              <a:rPr lang="fr-FR" sz="1400" dirty="0" err="1"/>
              <a:t>Gen</a:t>
            </a:r>
            <a:endParaRPr lang="fr-FR" sz="1400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A2542FA-4F1C-1847-9CCD-8876D0344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3715" y="-1"/>
            <a:ext cx="355600" cy="1955800"/>
          </a:xfrm>
          <a:prstGeom prst="rect">
            <a:avLst/>
          </a:prstGeom>
        </p:spPr>
      </p:pic>
      <p:sp>
        <p:nvSpPr>
          <p:cNvPr id="3" name="Accolade ouvrante 2">
            <a:extLst>
              <a:ext uri="{FF2B5EF4-FFF2-40B4-BE49-F238E27FC236}">
                <a16:creationId xmlns:a16="http://schemas.microsoft.com/office/drawing/2014/main" id="{497C0A7E-27E7-131C-3E8A-D82B2050CBDB}"/>
              </a:ext>
            </a:extLst>
          </p:cNvPr>
          <p:cNvSpPr/>
          <p:nvPr/>
        </p:nvSpPr>
        <p:spPr>
          <a:xfrm>
            <a:off x="2244436" y="2571749"/>
            <a:ext cx="508000" cy="1723160"/>
          </a:xfrm>
          <a:prstGeom prst="leftBrace">
            <a:avLst/>
          </a:prstGeom>
          <a:ln w="28575">
            <a:solidFill>
              <a:srgbClr val="006E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EF9"/>
              </a:solidFill>
            </a:endParaRPr>
          </a:p>
        </p:txBody>
      </p:sp>
      <p:sp>
        <p:nvSpPr>
          <p:cNvPr id="4" name="Accolade ouvrante 3">
            <a:extLst>
              <a:ext uri="{FF2B5EF4-FFF2-40B4-BE49-F238E27FC236}">
                <a16:creationId xmlns:a16="http://schemas.microsoft.com/office/drawing/2014/main" id="{F01B5978-1B0D-DDCC-B805-36B02DEB3260}"/>
              </a:ext>
            </a:extLst>
          </p:cNvPr>
          <p:cNvSpPr/>
          <p:nvPr/>
        </p:nvSpPr>
        <p:spPr>
          <a:xfrm>
            <a:off x="2244436" y="609022"/>
            <a:ext cx="508000" cy="1723160"/>
          </a:xfrm>
          <a:prstGeom prst="leftBrace">
            <a:avLst/>
          </a:prstGeom>
          <a:ln w="28575">
            <a:solidFill>
              <a:srgbClr val="006E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EF9"/>
              </a:solidFill>
            </a:endParaRPr>
          </a:p>
        </p:txBody>
      </p:sp>
      <p:pic>
        <p:nvPicPr>
          <p:cNvPr id="1026" name="Picture 2" descr="Customertimes (@Customertimes) / Twitter">
            <a:extLst>
              <a:ext uri="{FF2B5EF4-FFF2-40B4-BE49-F238E27FC236}">
                <a16:creationId xmlns:a16="http://schemas.microsoft.com/office/drawing/2014/main" id="{F4431A46-4AAF-5632-6667-FC8F4E864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68" y="723899"/>
            <a:ext cx="5080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-salesforce - Dolmen">
            <a:extLst>
              <a:ext uri="{FF2B5EF4-FFF2-40B4-BE49-F238E27FC236}">
                <a16:creationId xmlns:a16="http://schemas.microsoft.com/office/drawing/2014/main" id="{49A14C8A-0212-1E2C-AB93-7CBC53182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860" y="1634176"/>
            <a:ext cx="879475" cy="46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ingle Sign-on improvements - TeamDesk Blog">
            <a:extLst>
              <a:ext uri="{FF2B5EF4-FFF2-40B4-BE49-F238E27FC236}">
                <a16:creationId xmlns:a16="http://schemas.microsoft.com/office/drawing/2014/main" id="{E70F239B-AFB1-1B8E-3567-BD44B6BAB1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8" t="18777" r="21079" b="20784"/>
          <a:stretch/>
        </p:blipFill>
        <p:spPr bwMode="auto">
          <a:xfrm>
            <a:off x="4407752" y="1595583"/>
            <a:ext cx="688719" cy="54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3F42F67C-6CA6-3EEF-B96E-96B754045C1E}"/>
              </a:ext>
            </a:extLst>
          </p:cNvPr>
          <p:cNvCxnSpPr>
            <a:cxnSpLocks/>
          </p:cNvCxnSpPr>
          <p:nvPr/>
        </p:nvCxnSpPr>
        <p:spPr>
          <a:xfrm>
            <a:off x="3515447" y="1866141"/>
            <a:ext cx="901541" cy="2640"/>
          </a:xfrm>
          <a:prstGeom prst="straightConnector1">
            <a:avLst/>
          </a:prstGeom>
          <a:ln w="12700">
            <a:solidFill>
              <a:srgbClr val="006E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8C63E84-9FDA-A5FF-BF46-C2823723FCFD}"/>
              </a:ext>
            </a:extLst>
          </p:cNvPr>
          <p:cNvCxnSpPr/>
          <p:nvPr/>
        </p:nvCxnSpPr>
        <p:spPr>
          <a:xfrm>
            <a:off x="3496970" y="971035"/>
            <a:ext cx="901541" cy="2640"/>
          </a:xfrm>
          <a:prstGeom prst="straightConnector1">
            <a:avLst/>
          </a:prstGeom>
          <a:ln w="12700">
            <a:solidFill>
              <a:srgbClr val="006E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6" descr="Single Sign-on improvements - TeamDesk Blog">
            <a:extLst>
              <a:ext uri="{FF2B5EF4-FFF2-40B4-BE49-F238E27FC236}">
                <a16:creationId xmlns:a16="http://schemas.microsoft.com/office/drawing/2014/main" id="{E9F6B31C-CFD2-3F6E-0333-A3C4EBFBEC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8" t="18777" r="21079" b="20784"/>
          <a:stretch/>
        </p:blipFill>
        <p:spPr bwMode="auto">
          <a:xfrm>
            <a:off x="4426219" y="704701"/>
            <a:ext cx="688719" cy="54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27E44C32-42F0-E0BD-A522-A335F935A689}"/>
              </a:ext>
            </a:extLst>
          </p:cNvPr>
          <p:cNvCxnSpPr/>
          <p:nvPr/>
        </p:nvCxnSpPr>
        <p:spPr>
          <a:xfrm flipV="1">
            <a:off x="4453927" y="723899"/>
            <a:ext cx="661011" cy="52719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8" name="Picture 14" descr="42 Username Password Icons - Free in SVG, PNG, ICO - IconScout">
            <a:extLst>
              <a:ext uri="{FF2B5EF4-FFF2-40B4-BE49-F238E27FC236}">
                <a16:creationId xmlns:a16="http://schemas.microsoft.com/office/drawing/2014/main" id="{B1C8F78A-62C1-97C9-C045-A2123506E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716" y="686955"/>
            <a:ext cx="531963" cy="53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BB514996-725B-88F4-B12D-DFEC286B4685}"/>
              </a:ext>
            </a:extLst>
          </p:cNvPr>
          <p:cNvSpPr txBox="1"/>
          <p:nvPr/>
        </p:nvSpPr>
        <p:spPr>
          <a:xfrm>
            <a:off x="2628551" y="1263058"/>
            <a:ext cx="1173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Front End Users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5B99F0A-AC54-7F41-C825-4A6EEEBE14B9}"/>
              </a:ext>
            </a:extLst>
          </p:cNvPr>
          <p:cNvSpPr txBox="1"/>
          <p:nvPr/>
        </p:nvSpPr>
        <p:spPr>
          <a:xfrm>
            <a:off x="2646217" y="2046702"/>
            <a:ext cx="1173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Back End Users</a:t>
            </a:r>
          </a:p>
        </p:txBody>
      </p:sp>
      <p:pic>
        <p:nvPicPr>
          <p:cNvPr id="1044" name="Picture 20" descr="image">
            <a:extLst>
              <a:ext uri="{FF2B5EF4-FFF2-40B4-BE49-F238E27FC236}">
                <a16:creationId xmlns:a16="http://schemas.microsoft.com/office/drawing/2014/main" id="{99DF1136-3785-B726-126B-9C7B41EB9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642" y="3176652"/>
            <a:ext cx="921327" cy="51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">
            <a:extLst>
              <a:ext uri="{FF2B5EF4-FFF2-40B4-BE49-F238E27FC236}">
                <a16:creationId xmlns:a16="http://schemas.microsoft.com/office/drawing/2014/main" id="{D40C8237-3F1C-0DC8-BB92-876E99062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0" r="6444"/>
          <a:stretch/>
        </p:blipFill>
        <p:spPr bwMode="auto">
          <a:xfrm>
            <a:off x="1246642" y="1044319"/>
            <a:ext cx="960582" cy="69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logo-salesforce - Dolmen">
            <a:extLst>
              <a:ext uri="{FF2B5EF4-FFF2-40B4-BE49-F238E27FC236}">
                <a16:creationId xmlns:a16="http://schemas.microsoft.com/office/drawing/2014/main" id="{87BED2C7-43E0-67BA-74B2-13B8B3090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627" y="2694442"/>
            <a:ext cx="879475" cy="46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Single Sign-on improvements - TeamDesk Blog">
            <a:extLst>
              <a:ext uri="{FF2B5EF4-FFF2-40B4-BE49-F238E27FC236}">
                <a16:creationId xmlns:a16="http://schemas.microsoft.com/office/drawing/2014/main" id="{7B754D4B-F6AF-2707-8CD2-A076ACE86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8" t="18777" r="21079" b="20784"/>
          <a:stretch/>
        </p:blipFill>
        <p:spPr bwMode="auto">
          <a:xfrm>
            <a:off x="4307519" y="2655849"/>
            <a:ext cx="688719" cy="54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F8CA79AE-CB51-0266-96AF-FEEF7BEB1AA5}"/>
              </a:ext>
            </a:extLst>
          </p:cNvPr>
          <p:cNvCxnSpPr>
            <a:cxnSpLocks/>
          </p:cNvCxnSpPr>
          <p:nvPr/>
        </p:nvCxnSpPr>
        <p:spPr>
          <a:xfrm>
            <a:off x="3415214" y="2926407"/>
            <a:ext cx="901541" cy="2640"/>
          </a:xfrm>
          <a:prstGeom prst="straightConnector1">
            <a:avLst/>
          </a:prstGeom>
          <a:ln w="12700">
            <a:solidFill>
              <a:srgbClr val="006E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67B3F977-6EA4-96B9-DCC4-A762DD8521E5}"/>
              </a:ext>
            </a:extLst>
          </p:cNvPr>
          <p:cNvSpPr txBox="1"/>
          <p:nvPr/>
        </p:nvSpPr>
        <p:spPr>
          <a:xfrm>
            <a:off x="2498436" y="3161277"/>
            <a:ext cx="1173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Internal Users</a:t>
            </a:r>
          </a:p>
        </p:txBody>
      </p:sp>
      <p:pic>
        <p:nvPicPr>
          <p:cNvPr id="46" name="Picture 4" descr="logo-salesforce - Dolmen">
            <a:extLst>
              <a:ext uri="{FF2B5EF4-FFF2-40B4-BE49-F238E27FC236}">
                <a16:creationId xmlns:a16="http://schemas.microsoft.com/office/drawing/2014/main" id="{F2D21E59-D8EC-EF3D-2D0F-A79DDEF5D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384" y="3519838"/>
            <a:ext cx="879475" cy="46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" descr="Single Sign-on improvements - TeamDesk Blog">
            <a:extLst>
              <a:ext uri="{FF2B5EF4-FFF2-40B4-BE49-F238E27FC236}">
                <a16:creationId xmlns:a16="http://schemas.microsoft.com/office/drawing/2014/main" id="{94A0CCDE-6D3F-1BB1-E4DB-19B0B75AB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8" t="18777" r="21079" b="20784"/>
          <a:stretch/>
        </p:blipFill>
        <p:spPr bwMode="auto">
          <a:xfrm>
            <a:off x="4305276" y="3481245"/>
            <a:ext cx="688719" cy="54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B56BA077-282A-216D-7111-7B36CA3CB831}"/>
              </a:ext>
            </a:extLst>
          </p:cNvPr>
          <p:cNvCxnSpPr>
            <a:cxnSpLocks/>
          </p:cNvCxnSpPr>
          <p:nvPr/>
        </p:nvCxnSpPr>
        <p:spPr>
          <a:xfrm>
            <a:off x="3412971" y="3751803"/>
            <a:ext cx="901541" cy="2640"/>
          </a:xfrm>
          <a:prstGeom prst="straightConnector1">
            <a:avLst/>
          </a:prstGeom>
          <a:ln w="12700">
            <a:solidFill>
              <a:srgbClr val="006E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Plus 48">
            <a:extLst>
              <a:ext uri="{FF2B5EF4-FFF2-40B4-BE49-F238E27FC236}">
                <a16:creationId xmlns:a16="http://schemas.microsoft.com/office/drawing/2014/main" id="{BE710205-99E0-D36F-DC63-5259BFD2FDE3}"/>
              </a:ext>
            </a:extLst>
          </p:cNvPr>
          <p:cNvSpPr/>
          <p:nvPr/>
        </p:nvSpPr>
        <p:spPr>
          <a:xfrm>
            <a:off x="5061824" y="3498892"/>
            <a:ext cx="546358" cy="528748"/>
          </a:xfrm>
          <a:prstGeom prst="mathPlu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2" name="Picture 26" descr="Authenticator Extension">
            <a:extLst>
              <a:ext uri="{FF2B5EF4-FFF2-40B4-BE49-F238E27FC236}">
                <a16:creationId xmlns:a16="http://schemas.microsoft.com/office/drawing/2014/main" id="{5AA4C3C5-50B2-7074-69EF-2FB6516C6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645" y="3610701"/>
            <a:ext cx="328829" cy="32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ZoneTexte 52">
            <a:extLst>
              <a:ext uri="{FF2B5EF4-FFF2-40B4-BE49-F238E27FC236}">
                <a16:creationId xmlns:a16="http://schemas.microsoft.com/office/drawing/2014/main" id="{B561F556-D705-54CE-B315-9BC7E875A446}"/>
              </a:ext>
            </a:extLst>
          </p:cNvPr>
          <p:cNvSpPr txBox="1"/>
          <p:nvPr/>
        </p:nvSpPr>
        <p:spPr>
          <a:xfrm>
            <a:off x="5991445" y="3647260"/>
            <a:ext cx="9113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Authenticator.cc</a:t>
            </a:r>
            <a:endParaRPr lang="en-US" sz="800" dirty="0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8ED96C59-DDBE-EA67-106A-64C234A8E96F}"/>
              </a:ext>
            </a:extLst>
          </p:cNvPr>
          <p:cNvSpPr txBox="1"/>
          <p:nvPr/>
        </p:nvSpPr>
        <p:spPr>
          <a:xfrm>
            <a:off x="2496193" y="3986673"/>
            <a:ext cx="1173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External Users</a:t>
            </a:r>
          </a:p>
        </p:txBody>
      </p:sp>
      <p:sp>
        <p:nvSpPr>
          <p:cNvPr id="56" name="Accolade fermante 55">
            <a:extLst>
              <a:ext uri="{FF2B5EF4-FFF2-40B4-BE49-F238E27FC236}">
                <a16:creationId xmlns:a16="http://schemas.microsoft.com/office/drawing/2014/main" id="{E0852EC7-87CA-8E52-EBA5-4DBAE5173D2D}"/>
              </a:ext>
            </a:extLst>
          </p:cNvPr>
          <p:cNvSpPr/>
          <p:nvPr/>
        </p:nvSpPr>
        <p:spPr>
          <a:xfrm>
            <a:off x="6862499" y="2775809"/>
            <a:ext cx="199645" cy="1206855"/>
          </a:xfrm>
          <a:prstGeom prst="rightBrace">
            <a:avLst/>
          </a:prstGeom>
          <a:ln w="19050">
            <a:solidFill>
              <a:srgbClr val="006E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54" name="Picture 30" descr="Salesforce Outlook Integration | Outlook Integration Implementation Guide">
            <a:extLst>
              <a:ext uri="{FF2B5EF4-FFF2-40B4-BE49-F238E27FC236}">
                <a16:creationId xmlns:a16="http://schemas.microsoft.com/office/drawing/2014/main" id="{06696A5C-3B9F-4D24-3930-12ADAFDEC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9" r="28414"/>
          <a:stretch/>
        </p:blipFill>
        <p:spPr bwMode="auto">
          <a:xfrm>
            <a:off x="7877242" y="3056549"/>
            <a:ext cx="1085690" cy="63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4" descr="42 Username Password Icons - Free in SVG, PNG, ICO - IconScout">
            <a:extLst>
              <a:ext uri="{FF2B5EF4-FFF2-40B4-BE49-F238E27FC236}">
                <a16:creationId xmlns:a16="http://schemas.microsoft.com/office/drawing/2014/main" id="{69A9C295-9613-9B64-6439-6F2B167E0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923" y="3077775"/>
            <a:ext cx="531963" cy="53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4" descr="Salesforce Multi-Factor Authentication - ready or not, here it comes!">
            <a:extLst>
              <a:ext uri="{FF2B5EF4-FFF2-40B4-BE49-F238E27FC236}">
                <a16:creationId xmlns:a16="http://schemas.microsoft.com/office/drawing/2014/main" id="{0F68ED78-35A3-5D60-302F-3A49BF9286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1" t="10992" r="22579" b="18412"/>
          <a:stretch/>
        </p:blipFill>
        <p:spPr bwMode="auto">
          <a:xfrm>
            <a:off x="6488983" y="461461"/>
            <a:ext cx="229711" cy="29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ZoneTexte 60">
            <a:extLst>
              <a:ext uri="{FF2B5EF4-FFF2-40B4-BE49-F238E27FC236}">
                <a16:creationId xmlns:a16="http://schemas.microsoft.com/office/drawing/2014/main" id="{C81BF3C5-DD4A-F24B-B745-B36B9CFDB1F4}"/>
              </a:ext>
            </a:extLst>
          </p:cNvPr>
          <p:cNvSpPr txBox="1"/>
          <p:nvPr/>
        </p:nvSpPr>
        <p:spPr>
          <a:xfrm>
            <a:off x="6664385" y="508139"/>
            <a:ext cx="724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Salesforce</a:t>
            </a:r>
          </a:p>
          <a:p>
            <a:r>
              <a:rPr lang="en-US" sz="600" dirty="0"/>
              <a:t>Authenticator</a:t>
            </a:r>
          </a:p>
        </p:txBody>
      </p: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F71E2CEA-F2A2-0A0C-7964-57737495298F}"/>
              </a:ext>
            </a:extLst>
          </p:cNvPr>
          <p:cNvCxnSpPr>
            <a:cxnSpLocks/>
            <a:stCxn id="1038" idx="3"/>
          </p:cNvCxnSpPr>
          <p:nvPr/>
        </p:nvCxnSpPr>
        <p:spPr>
          <a:xfrm flipV="1">
            <a:off x="5728679" y="645887"/>
            <a:ext cx="711517" cy="307050"/>
          </a:xfrm>
          <a:prstGeom prst="straightConnector1">
            <a:avLst/>
          </a:prstGeom>
          <a:ln w="12700">
            <a:solidFill>
              <a:srgbClr val="006E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41696360-3A1E-E8F1-EFEC-B426867CB006}"/>
              </a:ext>
            </a:extLst>
          </p:cNvPr>
          <p:cNvCxnSpPr>
            <a:cxnSpLocks/>
          </p:cNvCxnSpPr>
          <p:nvPr/>
        </p:nvCxnSpPr>
        <p:spPr>
          <a:xfrm>
            <a:off x="5715297" y="977899"/>
            <a:ext cx="724898" cy="315751"/>
          </a:xfrm>
          <a:prstGeom prst="straightConnector1">
            <a:avLst/>
          </a:prstGeom>
          <a:ln w="12700">
            <a:solidFill>
              <a:srgbClr val="006E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6" descr="Azure Authentication Dradis integration | Dradis Framework">
            <a:extLst>
              <a:ext uri="{FF2B5EF4-FFF2-40B4-BE49-F238E27FC236}">
                <a16:creationId xmlns:a16="http://schemas.microsoft.com/office/drawing/2014/main" id="{A18F40AF-B20E-D103-3188-40E4C379E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854" y="1368682"/>
            <a:ext cx="456787" cy="45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653DA7EE-883B-BD07-7FD2-E4C91D2A31CB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5095956" y="1597076"/>
            <a:ext cx="724898" cy="296938"/>
          </a:xfrm>
          <a:prstGeom prst="straightConnector1">
            <a:avLst/>
          </a:prstGeom>
          <a:ln w="12700">
            <a:solidFill>
              <a:srgbClr val="006E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3CAC064D-3B73-DAE2-AA5B-EA448EC4C875}"/>
              </a:ext>
            </a:extLst>
          </p:cNvPr>
          <p:cNvCxnSpPr>
            <a:cxnSpLocks/>
          </p:cNvCxnSpPr>
          <p:nvPr/>
        </p:nvCxnSpPr>
        <p:spPr>
          <a:xfrm>
            <a:off x="5095956" y="1889654"/>
            <a:ext cx="724898" cy="315751"/>
          </a:xfrm>
          <a:prstGeom prst="straightConnector1">
            <a:avLst/>
          </a:prstGeom>
          <a:ln w="12700">
            <a:solidFill>
              <a:srgbClr val="006E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C4784406-9001-32B6-C0DB-61ABE93C9039}"/>
              </a:ext>
            </a:extLst>
          </p:cNvPr>
          <p:cNvSpPr txBox="1"/>
          <p:nvPr/>
        </p:nvSpPr>
        <p:spPr>
          <a:xfrm>
            <a:off x="5799869" y="2046915"/>
            <a:ext cx="1099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Trusted Device </a:t>
            </a:r>
          </a:p>
          <a:p>
            <a:r>
              <a:rPr lang="en-US" sz="900" dirty="0"/>
              <a:t>in Trusted Network</a:t>
            </a:r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BBF42A41-43E0-BD50-1931-4CA3B157A6F2}"/>
              </a:ext>
            </a:extLst>
          </p:cNvPr>
          <p:cNvCxnSpPr>
            <a:cxnSpLocks/>
          </p:cNvCxnSpPr>
          <p:nvPr/>
        </p:nvCxnSpPr>
        <p:spPr>
          <a:xfrm flipV="1">
            <a:off x="4993995" y="2637693"/>
            <a:ext cx="442700" cy="304590"/>
          </a:xfrm>
          <a:prstGeom prst="straightConnector1">
            <a:avLst/>
          </a:prstGeom>
          <a:ln w="12700">
            <a:solidFill>
              <a:srgbClr val="006E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EB1B4CD3-ED62-1759-FC6A-544EE6A7585A}"/>
              </a:ext>
            </a:extLst>
          </p:cNvPr>
          <p:cNvCxnSpPr>
            <a:cxnSpLocks/>
          </p:cNvCxnSpPr>
          <p:nvPr/>
        </p:nvCxnSpPr>
        <p:spPr>
          <a:xfrm>
            <a:off x="4997393" y="2941602"/>
            <a:ext cx="399394" cy="282714"/>
          </a:xfrm>
          <a:prstGeom prst="straightConnector1">
            <a:avLst/>
          </a:prstGeom>
          <a:ln w="12700">
            <a:solidFill>
              <a:srgbClr val="006E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D0400722-2C0C-CDAC-F7D9-A50637EDC91C}"/>
              </a:ext>
            </a:extLst>
          </p:cNvPr>
          <p:cNvSpPr txBox="1"/>
          <p:nvPr/>
        </p:nvSpPr>
        <p:spPr>
          <a:xfrm>
            <a:off x="5396787" y="2996924"/>
            <a:ext cx="1173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Trusted Device in </a:t>
            </a:r>
          </a:p>
          <a:p>
            <a:r>
              <a:rPr lang="en-US" sz="900" dirty="0"/>
              <a:t>Trusted Network</a:t>
            </a:r>
          </a:p>
        </p:txBody>
      </p:sp>
      <p:pic>
        <p:nvPicPr>
          <p:cNvPr id="33" name="Picture 16" descr="Azure Authentication Dradis integration | Dradis Framework">
            <a:extLst>
              <a:ext uri="{FF2B5EF4-FFF2-40B4-BE49-F238E27FC236}">
                <a16:creationId xmlns:a16="http://schemas.microsoft.com/office/drawing/2014/main" id="{718EEAFC-0073-41BA-65A0-B4433E0B7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076" y="2408178"/>
            <a:ext cx="437276" cy="43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07BE552C-063C-426F-8FEF-306D025DD8C0}"/>
              </a:ext>
            </a:extLst>
          </p:cNvPr>
          <p:cNvSpPr txBox="1"/>
          <p:nvPr/>
        </p:nvSpPr>
        <p:spPr>
          <a:xfrm>
            <a:off x="6408928" y="1087931"/>
            <a:ext cx="1099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Trusted Device </a:t>
            </a:r>
          </a:p>
          <a:p>
            <a:r>
              <a:rPr lang="en-US" sz="900" dirty="0"/>
              <a:t>in Trusted Network</a:t>
            </a:r>
          </a:p>
        </p:txBody>
      </p:sp>
    </p:spTree>
    <p:extLst>
      <p:ext uri="{BB962C8B-B14F-4D97-AF65-F5344CB8AC3E}">
        <p14:creationId xmlns:p14="http://schemas.microsoft.com/office/powerpoint/2010/main" val="434942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214447-764F-C646-8364-B5E9485993B9}"/>
              </a:ext>
            </a:extLst>
          </p:cNvPr>
          <p:cNvSpPr/>
          <p:nvPr/>
        </p:nvSpPr>
        <p:spPr>
          <a:xfrm>
            <a:off x="0" y="-1"/>
            <a:ext cx="1170176" cy="5143501"/>
          </a:xfrm>
          <a:prstGeom prst="rect">
            <a:avLst/>
          </a:prstGeom>
          <a:solidFill>
            <a:srgbClr val="4D4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ACCESS STRATEGY</a:t>
            </a:r>
          </a:p>
          <a:p>
            <a:pPr algn="ctr"/>
            <a:r>
              <a:rPr lang="fr-FR" sz="1400" dirty="0"/>
              <a:t>Next </a:t>
            </a:r>
            <a:r>
              <a:rPr lang="fr-FR" sz="1400" dirty="0" err="1"/>
              <a:t>Gen</a:t>
            </a:r>
            <a:endParaRPr lang="fr-FR" sz="1400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A2542FA-4F1C-1847-9CCD-8876D0344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3715" y="-1"/>
            <a:ext cx="355600" cy="1955800"/>
          </a:xfrm>
          <a:prstGeom prst="rect">
            <a:avLst/>
          </a:prstGeom>
        </p:spPr>
      </p:pic>
      <p:sp>
        <p:nvSpPr>
          <p:cNvPr id="3" name="Accolade ouvrante 2">
            <a:extLst>
              <a:ext uri="{FF2B5EF4-FFF2-40B4-BE49-F238E27FC236}">
                <a16:creationId xmlns:a16="http://schemas.microsoft.com/office/drawing/2014/main" id="{497C0A7E-27E7-131C-3E8A-D82B2050CBDB}"/>
              </a:ext>
            </a:extLst>
          </p:cNvPr>
          <p:cNvSpPr/>
          <p:nvPr/>
        </p:nvSpPr>
        <p:spPr>
          <a:xfrm>
            <a:off x="2244436" y="2571749"/>
            <a:ext cx="508000" cy="1723160"/>
          </a:xfrm>
          <a:prstGeom prst="leftBrace">
            <a:avLst/>
          </a:prstGeom>
          <a:ln w="28575">
            <a:solidFill>
              <a:srgbClr val="006E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EF9"/>
              </a:solidFill>
            </a:endParaRPr>
          </a:p>
        </p:txBody>
      </p:sp>
      <p:sp>
        <p:nvSpPr>
          <p:cNvPr id="4" name="Accolade ouvrante 3">
            <a:extLst>
              <a:ext uri="{FF2B5EF4-FFF2-40B4-BE49-F238E27FC236}">
                <a16:creationId xmlns:a16="http://schemas.microsoft.com/office/drawing/2014/main" id="{F01B5978-1B0D-DDCC-B805-36B02DEB3260}"/>
              </a:ext>
            </a:extLst>
          </p:cNvPr>
          <p:cNvSpPr/>
          <p:nvPr/>
        </p:nvSpPr>
        <p:spPr>
          <a:xfrm>
            <a:off x="2244436" y="609022"/>
            <a:ext cx="508000" cy="1723160"/>
          </a:xfrm>
          <a:prstGeom prst="leftBrace">
            <a:avLst/>
          </a:prstGeom>
          <a:ln w="28575">
            <a:solidFill>
              <a:srgbClr val="006E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6EF9"/>
              </a:solidFill>
            </a:endParaRPr>
          </a:p>
        </p:txBody>
      </p:sp>
      <p:pic>
        <p:nvPicPr>
          <p:cNvPr id="1026" name="Picture 2" descr="Customertimes (@Customertimes) / Twitter">
            <a:extLst>
              <a:ext uri="{FF2B5EF4-FFF2-40B4-BE49-F238E27FC236}">
                <a16:creationId xmlns:a16="http://schemas.microsoft.com/office/drawing/2014/main" id="{F4431A46-4AAF-5632-6667-FC8F4E864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68" y="723899"/>
            <a:ext cx="508000" cy="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-salesforce - Dolmen">
            <a:extLst>
              <a:ext uri="{FF2B5EF4-FFF2-40B4-BE49-F238E27FC236}">
                <a16:creationId xmlns:a16="http://schemas.microsoft.com/office/drawing/2014/main" id="{49A14C8A-0212-1E2C-AB93-7CBC53182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860" y="1634176"/>
            <a:ext cx="879475" cy="46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ingle Sign-on improvements - TeamDesk Blog">
            <a:extLst>
              <a:ext uri="{FF2B5EF4-FFF2-40B4-BE49-F238E27FC236}">
                <a16:creationId xmlns:a16="http://schemas.microsoft.com/office/drawing/2014/main" id="{E70F239B-AFB1-1B8E-3567-BD44B6BAB1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8" t="18777" r="21079" b="20784"/>
          <a:stretch/>
        </p:blipFill>
        <p:spPr bwMode="auto">
          <a:xfrm>
            <a:off x="4407752" y="1595583"/>
            <a:ext cx="688719" cy="54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3F42F67C-6CA6-3EEF-B96E-96B754045C1E}"/>
              </a:ext>
            </a:extLst>
          </p:cNvPr>
          <p:cNvCxnSpPr>
            <a:cxnSpLocks/>
          </p:cNvCxnSpPr>
          <p:nvPr/>
        </p:nvCxnSpPr>
        <p:spPr>
          <a:xfrm>
            <a:off x="3515447" y="1866141"/>
            <a:ext cx="901541" cy="2640"/>
          </a:xfrm>
          <a:prstGeom prst="straightConnector1">
            <a:avLst/>
          </a:prstGeom>
          <a:ln w="12700">
            <a:solidFill>
              <a:srgbClr val="006E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8C63E84-9FDA-A5FF-BF46-C2823723FCFD}"/>
              </a:ext>
            </a:extLst>
          </p:cNvPr>
          <p:cNvCxnSpPr/>
          <p:nvPr/>
        </p:nvCxnSpPr>
        <p:spPr>
          <a:xfrm>
            <a:off x="3496970" y="971035"/>
            <a:ext cx="901541" cy="2640"/>
          </a:xfrm>
          <a:prstGeom prst="straightConnector1">
            <a:avLst/>
          </a:prstGeom>
          <a:ln w="12700">
            <a:solidFill>
              <a:srgbClr val="006E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6" descr="Single Sign-on improvements - TeamDesk Blog">
            <a:extLst>
              <a:ext uri="{FF2B5EF4-FFF2-40B4-BE49-F238E27FC236}">
                <a16:creationId xmlns:a16="http://schemas.microsoft.com/office/drawing/2014/main" id="{E9F6B31C-CFD2-3F6E-0333-A3C4EBFBEC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8" t="18777" r="21079" b="20784"/>
          <a:stretch/>
        </p:blipFill>
        <p:spPr bwMode="auto">
          <a:xfrm>
            <a:off x="4426219" y="704701"/>
            <a:ext cx="688719" cy="54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BB514996-725B-88F4-B12D-DFEC286B4685}"/>
              </a:ext>
            </a:extLst>
          </p:cNvPr>
          <p:cNvSpPr txBox="1"/>
          <p:nvPr/>
        </p:nvSpPr>
        <p:spPr>
          <a:xfrm>
            <a:off x="2628551" y="1263058"/>
            <a:ext cx="1173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Front End Users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5B99F0A-AC54-7F41-C825-4A6EEEBE14B9}"/>
              </a:ext>
            </a:extLst>
          </p:cNvPr>
          <p:cNvSpPr txBox="1"/>
          <p:nvPr/>
        </p:nvSpPr>
        <p:spPr>
          <a:xfrm>
            <a:off x="2646217" y="2046702"/>
            <a:ext cx="1173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Back End Users</a:t>
            </a:r>
          </a:p>
        </p:txBody>
      </p:sp>
      <p:pic>
        <p:nvPicPr>
          <p:cNvPr id="1044" name="Picture 20" descr="image">
            <a:extLst>
              <a:ext uri="{FF2B5EF4-FFF2-40B4-BE49-F238E27FC236}">
                <a16:creationId xmlns:a16="http://schemas.microsoft.com/office/drawing/2014/main" id="{99DF1136-3785-B726-126B-9C7B41EB9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642" y="3176652"/>
            <a:ext cx="921327" cy="51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">
            <a:extLst>
              <a:ext uri="{FF2B5EF4-FFF2-40B4-BE49-F238E27FC236}">
                <a16:creationId xmlns:a16="http://schemas.microsoft.com/office/drawing/2014/main" id="{D40C8237-3F1C-0DC8-BB92-876E99062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0" r="6444"/>
          <a:stretch/>
        </p:blipFill>
        <p:spPr bwMode="auto">
          <a:xfrm>
            <a:off x="1246642" y="1044319"/>
            <a:ext cx="960582" cy="69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logo-salesforce - Dolmen">
            <a:extLst>
              <a:ext uri="{FF2B5EF4-FFF2-40B4-BE49-F238E27FC236}">
                <a16:creationId xmlns:a16="http://schemas.microsoft.com/office/drawing/2014/main" id="{87BED2C7-43E0-67BA-74B2-13B8B3090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627" y="2694442"/>
            <a:ext cx="879475" cy="46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Single Sign-on improvements - TeamDesk Blog">
            <a:extLst>
              <a:ext uri="{FF2B5EF4-FFF2-40B4-BE49-F238E27FC236}">
                <a16:creationId xmlns:a16="http://schemas.microsoft.com/office/drawing/2014/main" id="{7B754D4B-F6AF-2707-8CD2-A076ACE86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8" t="18777" r="21079" b="20784"/>
          <a:stretch/>
        </p:blipFill>
        <p:spPr bwMode="auto">
          <a:xfrm>
            <a:off x="4307519" y="2655849"/>
            <a:ext cx="688719" cy="54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F8CA79AE-CB51-0266-96AF-FEEF7BEB1AA5}"/>
              </a:ext>
            </a:extLst>
          </p:cNvPr>
          <p:cNvCxnSpPr>
            <a:cxnSpLocks/>
          </p:cNvCxnSpPr>
          <p:nvPr/>
        </p:nvCxnSpPr>
        <p:spPr>
          <a:xfrm>
            <a:off x="3415214" y="2926407"/>
            <a:ext cx="901541" cy="2640"/>
          </a:xfrm>
          <a:prstGeom prst="straightConnector1">
            <a:avLst/>
          </a:prstGeom>
          <a:ln w="12700">
            <a:solidFill>
              <a:srgbClr val="006E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67B3F977-6EA4-96B9-DCC4-A762DD8521E5}"/>
              </a:ext>
            </a:extLst>
          </p:cNvPr>
          <p:cNvSpPr txBox="1"/>
          <p:nvPr/>
        </p:nvSpPr>
        <p:spPr>
          <a:xfrm>
            <a:off x="2498436" y="3161277"/>
            <a:ext cx="1173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Internal Users</a:t>
            </a:r>
          </a:p>
        </p:txBody>
      </p:sp>
      <p:pic>
        <p:nvPicPr>
          <p:cNvPr id="46" name="Picture 4" descr="logo-salesforce - Dolmen">
            <a:extLst>
              <a:ext uri="{FF2B5EF4-FFF2-40B4-BE49-F238E27FC236}">
                <a16:creationId xmlns:a16="http://schemas.microsoft.com/office/drawing/2014/main" id="{F2D21E59-D8EC-EF3D-2D0F-A79DDEF5D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384" y="3519838"/>
            <a:ext cx="879475" cy="46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" descr="Single Sign-on improvements - TeamDesk Blog">
            <a:extLst>
              <a:ext uri="{FF2B5EF4-FFF2-40B4-BE49-F238E27FC236}">
                <a16:creationId xmlns:a16="http://schemas.microsoft.com/office/drawing/2014/main" id="{94A0CCDE-6D3F-1BB1-E4DB-19B0B75AB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8" t="18777" r="21079" b="20784"/>
          <a:stretch/>
        </p:blipFill>
        <p:spPr bwMode="auto">
          <a:xfrm>
            <a:off x="4305276" y="3481245"/>
            <a:ext cx="688719" cy="54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B56BA077-282A-216D-7111-7B36CA3CB831}"/>
              </a:ext>
            </a:extLst>
          </p:cNvPr>
          <p:cNvCxnSpPr>
            <a:cxnSpLocks/>
          </p:cNvCxnSpPr>
          <p:nvPr/>
        </p:nvCxnSpPr>
        <p:spPr>
          <a:xfrm>
            <a:off x="3412971" y="3751803"/>
            <a:ext cx="901541" cy="2640"/>
          </a:xfrm>
          <a:prstGeom prst="straightConnector1">
            <a:avLst/>
          </a:prstGeom>
          <a:ln w="12700">
            <a:solidFill>
              <a:srgbClr val="006E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Plus 48">
            <a:extLst>
              <a:ext uri="{FF2B5EF4-FFF2-40B4-BE49-F238E27FC236}">
                <a16:creationId xmlns:a16="http://schemas.microsoft.com/office/drawing/2014/main" id="{BE710205-99E0-D36F-DC63-5259BFD2FDE3}"/>
              </a:ext>
            </a:extLst>
          </p:cNvPr>
          <p:cNvSpPr/>
          <p:nvPr/>
        </p:nvSpPr>
        <p:spPr>
          <a:xfrm>
            <a:off x="5061824" y="3498892"/>
            <a:ext cx="546358" cy="528748"/>
          </a:xfrm>
          <a:prstGeom prst="mathPlu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2" name="Picture 26" descr="Authenticator Extension">
            <a:extLst>
              <a:ext uri="{FF2B5EF4-FFF2-40B4-BE49-F238E27FC236}">
                <a16:creationId xmlns:a16="http://schemas.microsoft.com/office/drawing/2014/main" id="{5AA4C3C5-50B2-7074-69EF-2FB6516C6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645" y="3610701"/>
            <a:ext cx="328829" cy="32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ZoneTexte 52">
            <a:extLst>
              <a:ext uri="{FF2B5EF4-FFF2-40B4-BE49-F238E27FC236}">
                <a16:creationId xmlns:a16="http://schemas.microsoft.com/office/drawing/2014/main" id="{B561F556-D705-54CE-B315-9BC7E875A446}"/>
              </a:ext>
            </a:extLst>
          </p:cNvPr>
          <p:cNvSpPr txBox="1"/>
          <p:nvPr/>
        </p:nvSpPr>
        <p:spPr>
          <a:xfrm>
            <a:off x="5991445" y="3647260"/>
            <a:ext cx="9113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Authenticator.cc</a:t>
            </a:r>
            <a:endParaRPr lang="en-US" sz="800" dirty="0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8ED96C59-DDBE-EA67-106A-64C234A8E96F}"/>
              </a:ext>
            </a:extLst>
          </p:cNvPr>
          <p:cNvSpPr txBox="1"/>
          <p:nvPr/>
        </p:nvSpPr>
        <p:spPr>
          <a:xfrm>
            <a:off x="2496193" y="3986673"/>
            <a:ext cx="1173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External Users</a:t>
            </a:r>
          </a:p>
        </p:txBody>
      </p:sp>
      <p:sp>
        <p:nvSpPr>
          <p:cNvPr id="2" name="Accolade fermante 1">
            <a:extLst>
              <a:ext uri="{FF2B5EF4-FFF2-40B4-BE49-F238E27FC236}">
                <a16:creationId xmlns:a16="http://schemas.microsoft.com/office/drawing/2014/main" id="{D19E38E7-8C2B-9ABD-5699-C1AE1BE260FE}"/>
              </a:ext>
            </a:extLst>
          </p:cNvPr>
          <p:cNvSpPr/>
          <p:nvPr/>
        </p:nvSpPr>
        <p:spPr>
          <a:xfrm>
            <a:off x="6862499" y="2429559"/>
            <a:ext cx="219331" cy="1553105"/>
          </a:xfrm>
          <a:prstGeom prst="rightBrace">
            <a:avLst/>
          </a:prstGeom>
          <a:ln w="19050">
            <a:solidFill>
              <a:srgbClr val="006E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Picture 30" descr="Salesforce Outlook Integration | Outlook Integration Implementation Guide">
            <a:extLst>
              <a:ext uri="{FF2B5EF4-FFF2-40B4-BE49-F238E27FC236}">
                <a16:creationId xmlns:a16="http://schemas.microsoft.com/office/drawing/2014/main" id="{A913C07E-8627-25BA-42D3-A66E2026CB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9" r="28414"/>
          <a:stretch/>
        </p:blipFill>
        <p:spPr bwMode="auto">
          <a:xfrm>
            <a:off x="7810334" y="2946884"/>
            <a:ext cx="1085690" cy="63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42 Username Password Icons - Free in SVG, PNG, ICO - IconScout">
            <a:extLst>
              <a:ext uri="{FF2B5EF4-FFF2-40B4-BE49-F238E27FC236}">
                <a16:creationId xmlns:a16="http://schemas.microsoft.com/office/drawing/2014/main" id="{7216B356-BE39-5E6B-6D31-E6A0734FC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540" y="2936262"/>
            <a:ext cx="531963" cy="53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51FAEC04-9190-E821-840D-BD2F6FE33315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5114938" y="971035"/>
            <a:ext cx="762404" cy="6864"/>
          </a:xfrm>
          <a:prstGeom prst="straightConnector1">
            <a:avLst/>
          </a:prstGeom>
          <a:ln w="12700">
            <a:solidFill>
              <a:srgbClr val="006E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4EEE5C77-9611-EECE-3754-07E9392ECD2F}"/>
              </a:ext>
            </a:extLst>
          </p:cNvPr>
          <p:cNvCxnSpPr>
            <a:cxnSpLocks/>
          </p:cNvCxnSpPr>
          <p:nvPr/>
        </p:nvCxnSpPr>
        <p:spPr>
          <a:xfrm flipV="1">
            <a:off x="5034687" y="2571749"/>
            <a:ext cx="442700" cy="304590"/>
          </a:xfrm>
          <a:prstGeom prst="straightConnector1">
            <a:avLst/>
          </a:prstGeom>
          <a:ln w="12700">
            <a:solidFill>
              <a:srgbClr val="006E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FAC15726-3010-D056-6CBF-A5A9B4E66B44}"/>
              </a:ext>
            </a:extLst>
          </p:cNvPr>
          <p:cNvCxnSpPr>
            <a:cxnSpLocks/>
          </p:cNvCxnSpPr>
          <p:nvPr/>
        </p:nvCxnSpPr>
        <p:spPr>
          <a:xfrm>
            <a:off x="5038085" y="2875658"/>
            <a:ext cx="399394" cy="282714"/>
          </a:xfrm>
          <a:prstGeom prst="straightConnector1">
            <a:avLst/>
          </a:prstGeom>
          <a:ln w="12700">
            <a:solidFill>
              <a:srgbClr val="006E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1FFE0C08-9ECA-A62D-9B8B-582EFD27785E}"/>
              </a:ext>
            </a:extLst>
          </p:cNvPr>
          <p:cNvSpPr txBox="1"/>
          <p:nvPr/>
        </p:nvSpPr>
        <p:spPr>
          <a:xfrm>
            <a:off x="5437479" y="2930980"/>
            <a:ext cx="1173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Trusted Device in </a:t>
            </a:r>
          </a:p>
          <a:p>
            <a:r>
              <a:rPr lang="en-US" sz="900" dirty="0"/>
              <a:t>Trusted Network</a:t>
            </a:r>
          </a:p>
        </p:txBody>
      </p:sp>
      <p:pic>
        <p:nvPicPr>
          <p:cNvPr id="42" name="Picture 16" descr="Azure Authentication Dradis integration | Dradis Framework">
            <a:extLst>
              <a:ext uri="{FF2B5EF4-FFF2-40B4-BE49-F238E27FC236}">
                <a16:creationId xmlns:a16="http://schemas.microsoft.com/office/drawing/2014/main" id="{03FAE662-AEA6-201E-D9FE-212A06327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768" y="2342234"/>
            <a:ext cx="437276" cy="43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Azure Authentication Dradis integration | Dradis Framework">
            <a:extLst>
              <a:ext uri="{FF2B5EF4-FFF2-40B4-BE49-F238E27FC236}">
                <a16:creationId xmlns:a16="http://schemas.microsoft.com/office/drawing/2014/main" id="{A0DF211E-4798-42C6-B1B2-9989298B4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854" y="1368682"/>
            <a:ext cx="456787" cy="45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27251DC3-407D-741F-54D2-2AD4CD82864A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095956" y="1597076"/>
            <a:ext cx="724898" cy="296938"/>
          </a:xfrm>
          <a:prstGeom prst="straightConnector1">
            <a:avLst/>
          </a:prstGeom>
          <a:ln w="12700">
            <a:solidFill>
              <a:srgbClr val="006E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FDBBD59D-8C86-B393-BA42-654E847BF1AB}"/>
              </a:ext>
            </a:extLst>
          </p:cNvPr>
          <p:cNvCxnSpPr>
            <a:cxnSpLocks/>
          </p:cNvCxnSpPr>
          <p:nvPr/>
        </p:nvCxnSpPr>
        <p:spPr>
          <a:xfrm>
            <a:off x="5095956" y="1889654"/>
            <a:ext cx="724898" cy="315751"/>
          </a:xfrm>
          <a:prstGeom prst="straightConnector1">
            <a:avLst/>
          </a:prstGeom>
          <a:ln w="12700">
            <a:solidFill>
              <a:srgbClr val="006E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E6D8BDEB-BCD1-2E30-B148-58D360352107}"/>
              </a:ext>
            </a:extLst>
          </p:cNvPr>
          <p:cNvSpPr txBox="1"/>
          <p:nvPr/>
        </p:nvSpPr>
        <p:spPr>
          <a:xfrm>
            <a:off x="5799869" y="2046915"/>
            <a:ext cx="1099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Trusted Device </a:t>
            </a:r>
          </a:p>
          <a:p>
            <a:r>
              <a:rPr lang="en-US" sz="900" dirty="0"/>
              <a:t>in Trusted Network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B70BAF2-C513-0725-09D5-286CB88EF89D}"/>
              </a:ext>
            </a:extLst>
          </p:cNvPr>
          <p:cNvSpPr txBox="1"/>
          <p:nvPr/>
        </p:nvSpPr>
        <p:spPr>
          <a:xfrm>
            <a:off x="5881136" y="778973"/>
            <a:ext cx="1099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Trusted Device </a:t>
            </a:r>
          </a:p>
          <a:p>
            <a:r>
              <a:rPr lang="en-US" sz="900" dirty="0"/>
              <a:t>in Trusted Network</a:t>
            </a:r>
          </a:p>
        </p:txBody>
      </p:sp>
    </p:spTree>
    <p:extLst>
      <p:ext uri="{BB962C8B-B14F-4D97-AF65-F5344CB8AC3E}">
        <p14:creationId xmlns:p14="http://schemas.microsoft.com/office/powerpoint/2010/main" val="18899962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E929483-89F5-2E44-8470-C2777D34EC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530715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C47DEDD3-E730-A244-8B9C-A3D66F360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Kepler Sales and Service Scope</a:t>
            </a:r>
            <a:endParaRPr lang="en-US" dirty="0"/>
          </a:p>
          <a:p>
            <a:pPr lvl="1"/>
            <a:endParaRPr lang="fr-FR" dirty="0"/>
          </a:p>
          <a:p>
            <a:pPr lvl="1"/>
            <a:r>
              <a:rPr lang="fr-FR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C90F17-8391-B847-A1F5-BA842EBF4060}"/>
              </a:ext>
            </a:extLst>
          </p:cNvPr>
          <p:cNvSpPr/>
          <p:nvPr/>
        </p:nvSpPr>
        <p:spPr>
          <a:xfrm>
            <a:off x="0" y="0"/>
            <a:ext cx="337874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5EB5123-15FB-DF4E-A533-AC00018B3FC5}"/>
              </a:ext>
            </a:extLst>
          </p:cNvPr>
          <p:cNvSpPr txBox="1">
            <a:spLocks/>
          </p:cNvSpPr>
          <p:nvPr/>
        </p:nvSpPr>
        <p:spPr>
          <a:xfrm>
            <a:off x="1438998" y="193677"/>
            <a:ext cx="2298468" cy="389068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i="0" kern="1200">
                <a:solidFill>
                  <a:schemeClr val="tx1"/>
                </a:solidFill>
                <a:latin typeface="Trenda" pitchFamily="2" charset="77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35050">
                <a:solidFill>
                  <a:schemeClr val="bg1"/>
                </a:solidFill>
                <a:latin typeface="Georgia" panose="02040502050405020303" pitchFamily="18" charset="0"/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214447-764F-C646-8364-B5E9485993B9}"/>
              </a:ext>
            </a:extLst>
          </p:cNvPr>
          <p:cNvSpPr/>
          <p:nvPr/>
        </p:nvSpPr>
        <p:spPr>
          <a:xfrm>
            <a:off x="3378740" y="-1"/>
            <a:ext cx="170218" cy="5143501"/>
          </a:xfrm>
          <a:prstGeom prst="rect">
            <a:avLst/>
          </a:prstGeom>
          <a:solidFill>
            <a:srgbClr val="4D4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A2542FA-4F1C-1847-9CCD-8876D0344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3715" y="-1"/>
            <a:ext cx="3556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206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144"/>
          <p:cNvSpPr txBox="1"/>
          <p:nvPr/>
        </p:nvSpPr>
        <p:spPr>
          <a:xfrm>
            <a:off x="765562" y="443993"/>
            <a:ext cx="31940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>
              <a:spcAft>
                <a:spcPts val="1350"/>
              </a:spcAft>
            </a:pPr>
            <a:r>
              <a:rPr lang="fr-FR" sz="1500" b="1" dirty="0">
                <a:solidFill>
                  <a:schemeClr val="bg1"/>
                </a:solidFill>
                <a:cs typeface="Segoe UI" panose="020B0502040204020203" pitchFamily="34" charset="0"/>
              </a:rPr>
              <a:t>CONCRETLY</a:t>
            </a:r>
            <a:r>
              <a:rPr lang="fr-FR" sz="1500" dirty="0">
                <a:solidFill>
                  <a:schemeClr val="bg1"/>
                </a:solidFill>
                <a:cs typeface="Segoe UI" panose="020B0502040204020203" pitchFamily="34" charset="0"/>
              </a:rPr>
              <a:t> WHAT DOES IT DO ?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E5B9FC-598B-04EB-FF9A-C4B37D4EACC6}"/>
              </a:ext>
            </a:extLst>
          </p:cNvPr>
          <p:cNvSpPr txBox="1"/>
          <p:nvPr/>
        </p:nvSpPr>
        <p:spPr>
          <a:xfrm>
            <a:off x="2273633" y="105439"/>
            <a:ext cx="7891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Europe B2B Sales application available online and offline dedicated to field force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83F1C2-EB5B-FE2A-A1C1-D8C1DFAAEE22}"/>
              </a:ext>
            </a:extLst>
          </p:cNvPr>
          <p:cNvSpPr/>
          <p:nvPr/>
        </p:nvSpPr>
        <p:spPr>
          <a:xfrm>
            <a:off x="0" y="0"/>
            <a:ext cx="1221828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109F9A-AF3F-4ABB-D912-00C928C55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384" y="1928916"/>
            <a:ext cx="2205750" cy="1237922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4B38C2D-9539-9A6D-355B-00E3ED7F770B}"/>
              </a:ext>
            </a:extLst>
          </p:cNvPr>
          <p:cNvSpPr/>
          <p:nvPr/>
        </p:nvSpPr>
        <p:spPr>
          <a:xfrm>
            <a:off x="1987390" y="448622"/>
            <a:ext cx="4279028" cy="115323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800" b="1" dirty="0"/>
              <a:t>Customer Management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/>
              <a:t>Customer, prospect and contact management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/>
              <a:t>Partner function and territories assignation</a:t>
            </a:r>
          </a:p>
        </p:txBody>
      </p:sp>
      <p:pic>
        <p:nvPicPr>
          <p:cNvPr id="17" name="Graphic 16" descr="Handshake outline">
            <a:extLst>
              <a:ext uri="{FF2B5EF4-FFF2-40B4-BE49-F238E27FC236}">
                <a16:creationId xmlns:a16="http://schemas.microsoft.com/office/drawing/2014/main" id="{2C371241-ECA1-FB98-AC61-F6CD67C63E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0483" y="446871"/>
            <a:ext cx="659033" cy="659033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A190A86-CF3C-ED44-3849-1D14A90A8C88}"/>
              </a:ext>
            </a:extLst>
          </p:cNvPr>
          <p:cNvSpPr/>
          <p:nvPr/>
        </p:nvSpPr>
        <p:spPr>
          <a:xfrm>
            <a:off x="5351742" y="2003091"/>
            <a:ext cx="3596185" cy="113731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800" b="1" kern="1200" dirty="0">
                <a:latin typeface="Calibri" panose="020F0502020204030204"/>
                <a:ea typeface="+mn-ea"/>
                <a:cs typeface="+mn-cs"/>
              </a:rPr>
              <a:t>Visit Execution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/>
              <a:t>Visit planning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/>
              <a:t>In Store activities (Linear survey, Merch, Sellout target &amp; KPI) </a:t>
            </a:r>
          </a:p>
        </p:txBody>
      </p:sp>
      <p:pic>
        <p:nvPicPr>
          <p:cNvPr id="21" name="Graphic 20" descr="Store outline">
            <a:extLst>
              <a:ext uri="{FF2B5EF4-FFF2-40B4-BE49-F238E27FC236}">
                <a16:creationId xmlns:a16="http://schemas.microsoft.com/office/drawing/2014/main" id="{CACD1F0C-DF25-94DA-582A-4890AB39B4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88257" y="2012853"/>
            <a:ext cx="523406" cy="440511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8D2EB0A-D1E7-FD58-5D28-CB57BA8B8EC4}"/>
              </a:ext>
            </a:extLst>
          </p:cNvPr>
          <p:cNvSpPr/>
          <p:nvPr/>
        </p:nvSpPr>
        <p:spPr>
          <a:xfrm>
            <a:off x="1866018" y="3541643"/>
            <a:ext cx="4050200" cy="115323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800" b="1" kern="1200" dirty="0">
                <a:latin typeface="Calibri" panose="020F0502020204030204"/>
                <a:ea typeface="+mn-ea"/>
                <a:cs typeface="+mn-cs"/>
              </a:rPr>
              <a:t>Sell in / Order taking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/>
              <a:t>Product, pricing &amp; catalog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/>
              <a:t>Order and promotion</a:t>
            </a:r>
          </a:p>
        </p:txBody>
      </p:sp>
      <p:pic>
        <p:nvPicPr>
          <p:cNvPr id="27" name="Graphic 26" descr="Bar graph with upward trend outline">
            <a:extLst>
              <a:ext uri="{FF2B5EF4-FFF2-40B4-BE49-F238E27FC236}">
                <a16:creationId xmlns:a16="http://schemas.microsoft.com/office/drawing/2014/main" id="{43DE2775-C856-E589-22CB-16ED886C8F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6391" y="3582253"/>
            <a:ext cx="576502" cy="57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64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144"/>
          <p:cNvSpPr txBox="1"/>
          <p:nvPr/>
        </p:nvSpPr>
        <p:spPr>
          <a:xfrm>
            <a:off x="765562" y="443993"/>
            <a:ext cx="31940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>
              <a:spcAft>
                <a:spcPts val="1350"/>
              </a:spcAft>
            </a:pPr>
            <a:r>
              <a:rPr lang="fr-FR" sz="1500" b="1" dirty="0">
                <a:solidFill>
                  <a:schemeClr val="bg1"/>
                </a:solidFill>
                <a:cs typeface="Segoe UI" panose="020B0502040204020203" pitchFamily="34" charset="0"/>
              </a:rPr>
              <a:t>CONCRETLY</a:t>
            </a:r>
            <a:r>
              <a:rPr lang="fr-FR" sz="1500" dirty="0">
                <a:solidFill>
                  <a:schemeClr val="bg1"/>
                </a:solidFill>
                <a:cs typeface="Segoe UI" panose="020B0502040204020203" pitchFamily="34" charset="0"/>
              </a:rPr>
              <a:t> WHAT DOES IT DO ?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E5B9FC-598B-04EB-FF9A-C4B37D4EACC6}"/>
              </a:ext>
            </a:extLst>
          </p:cNvPr>
          <p:cNvSpPr txBox="1"/>
          <p:nvPr/>
        </p:nvSpPr>
        <p:spPr>
          <a:xfrm>
            <a:off x="1317009" y="52720"/>
            <a:ext cx="7137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Europe B2B Customer Care application to handle all interactions around customers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83F1C2-EB5B-FE2A-A1C1-D8C1DFAAEE22}"/>
              </a:ext>
            </a:extLst>
          </p:cNvPr>
          <p:cNvSpPr/>
          <p:nvPr/>
        </p:nvSpPr>
        <p:spPr>
          <a:xfrm>
            <a:off x="0" y="0"/>
            <a:ext cx="1221828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4B38C2D-9539-9A6D-355B-00E3ED7F770B}"/>
              </a:ext>
            </a:extLst>
          </p:cNvPr>
          <p:cNvSpPr/>
          <p:nvPr/>
        </p:nvSpPr>
        <p:spPr>
          <a:xfrm>
            <a:off x="1896390" y="466873"/>
            <a:ext cx="5098087" cy="1153236"/>
          </a:xfrm>
          <a:prstGeom prst="roundRect">
            <a:avLst/>
          </a:prstGeom>
          <a:solidFill>
            <a:srgbClr val="99009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800" b="1" dirty="0"/>
              <a:t>Customer Case Management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/>
              <a:t>Case creation, attribution &amp; resolution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/>
              <a:t>Customer Care territory management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/>
              <a:t>Interaction with customer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A190A86-CF3C-ED44-3849-1D14A90A8C88}"/>
              </a:ext>
            </a:extLst>
          </p:cNvPr>
          <p:cNvSpPr/>
          <p:nvPr/>
        </p:nvSpPr>
        <p:spPr>
          <a:xfrm>
            <a:off x="5351742" y="2003091"/>
            <a:ext cx="3596185" cy="1137315"/>
          </a:xfrm>
          <a:prstGeom prst="roundRect">
            <a:avLst/>
          </a:prstGeom>
          <a:solidFill>
            <a:srgbClr val="99009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800" b="1" kern="1200" dirty="0"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800" b="1" kern="1200" dirty="0" err="1">
                <a:latin typeface="Calibri" panose="020F0502020204030204"/>
                <a:ea typeface="+mn-ea"/>
                <a:cs typeface="+mn-cs"/>
              </a:rPr>
              <a:t>OmniChannel</a:t>
            </a:r>
            <a:endParaRPr lang="en-US" sz="1800" b="1" kern="1200" dirty="0">
              <a:latin typeface="Calibri" panose="020F0502020204030204"/>
              <a:ea typeface="+mn-ea"/>
              <a:cs typeface="+mn-cs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200" dirty="0"/>
              <a:t>CTI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200" dirty="0"/>
              <a:t>Email-to-Case, Mail bot, Outlook Add 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200" dirty="0"/>
              <a:t>Live Chat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200" dirty="0"/>
              <a:t>SAP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8D2EB0A-D1E7-FD58-5D28-CB57BA8B8EC4}"/>
              </a:ext>
            </a:extLst>
          </p:cNvPr>
          <p:cNvSpPr/>
          <p:nvPr/>
        </p:nvSpPr>
        <p:spPr>
          <a:xfrm>
            <a:off x="1866018" y="3541643"/>
            <a:ext cx="4050200" cy="1153236"/>
          </a:xfrm>
          <a:prstGeom prst="roundRect">
            <a:avLst/>
          </a:prstGeom>
          <a:solidFill>
            <a:srgbClr val="99009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800" b="1" kern="1200" dirty="0">
                <a:latin typeface="Calibri" panose="020F0502020204030204"/>
                <a:ea typeface="+mn-ea"/>
                <a:cs typeface="+mn-cs"/>
              </a:rPr>
              <a:t>Customer care agent collaboratio</a:t>
            </a:r>
            <a:r>
              <a:rPr lang="en-US" b="1" dirty="0">
                <a:latin typeface="Calibri" panose="020F0502020204030204"/>
              </a:rPr>
              <a:t>n</a:t>
            </a:r>
            <a:endParaRPr lang="en-US" sz="1800" b="1" kern="1200" dirty="0">
              <a:latin typeface="Calibri" panose="020F0502020204030204"/>
              <a:ea typeface="+mn-ea"/>
              <a:cs typeface="+mn-cs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200" dirty="0"/>
              <a:t>Chatter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200" dirty="0"/>
              <a:t>Case transfer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200" dirty="0"/>
              <a:t>Cross product activities</a:t>
            </a:r>
          </a:p>
        </p:txBody>
      </p:sp>
      <p:pic>
        <p:nvPicPr>
          <p:cNvPr id="3" name="Image 1">
            <a:extLst>
              <a:ext uri="{FF2B5EF4-FFF2-40B4-BE49-F238E27FC236}">
                <a16:creationId xmlns:a16="http://schemas.microsoft.com/office/drawing/2014/main" id="{EFE2947C-D154-F2E9-6650-C922AC4ACC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33"/>
          <a:stretch/>
        </p:blipFill>
        <p:spPr>
          <a:xfrm>
            <a:off x="2593075" y="2095874"/>
            <a:ext cx="1763853" cy="1090186"/>
          </a:xfrm>
          <a:prstGeom prst="rect">
            <a:avLst/>
          </a:prstGeom>
        </p:spPr>
      </p:pic>
      <p:pic>
        <p:nvPicPr>
          <p:cNvPr id="7" name="Graphic 6" descr="Group brainstorm outline">
            <a:extLst>
              <a:ext uri="{FF2B5EF4-FFF2-40B4-BE49-F238E27FC236}">
                <a16:creationId xmlns:a16="http://schemas.microsoft.com/office/drawing/2014/main" id="{05298C84-D9EC-B20B-6429-55581D61E7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5780" y="463413"/>
            <a:ext cx="457200" cy="457200"/>
          </a:xfrm>
          <a:prstGeom prst="rect">
            <a:avLst/>
          </a:prstGeom>
        </p:spPr>
      </p:pic>
      <p:pic>
        <p:nvPicPr>
          <p:cNvPr id="10" name="Graphic 9" descr="Call center outline">
            <a:extLst>
              <a:ext uri="{FF2B5EF4-FFF2-40B4-BE49-F238E27FC236}">
                <a16:creationId xmlns:a16="http://schemas.microsoft.com/office/drawing/2014/main" id="{C803CF1C-5F81-7F02-636E-85C706366A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66018" y="3596185"/>
            <a:ext cx="407615" cy="374460"/>
          </a:xfrm>
          <a:prstGeom prst="rect">
            <a:avLst/>
          </a:prstGeom>
        </p:spPr>
      </p:pic>
      <p:pic>
        <p:nvPicPr>
          <p:cNvPr id="12" name="Graphic 11" descr="Send outline">
            <a:extLst>
              <a:ext uri="{FF2B5EF4-FFF2-40B4-BE49-F238E27FC236}">
                <a16:creationId xmlns:a16="http://schemas.microsoft.com/office/drawing/2014/main" id="{9CC02B8F-4E10-1AA0-9D69-A5F44E796E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16218" y="1975692"/>
            <a:ext cx="478147" cy="47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301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144"/>
          <p:cNvSpPr txBox="1"/>
          <p:nvPr/>
        </p:nvSpPr>
        <p:spPr>
          <a:xfrm>
            <a:off x="765562" y="443993"/>
            <a:ext cx="31940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>
              <a:spcAft>
                <a:spcPts val="1350"/>
              </a:spcAft>
            </a:pPr>
            <a:r>
              <a:rPr lang="fr-FR" sz="1500" b="1" dirty="0">
                <a:solidFill>
                  <a:schemeClr val="bg1"/>
                </a:solidFill>
                <a:cs typeface="Segoe UI" panose="020B0502040204020203" pitchFamily="34" charset="0"/>
              </a:rPr>
              <a:t>CONCRETLY</a:t>
            </a:r>
            <a:r>
              <a:rPr lang="fr-FR" sz="1500" dirty="0">
                <a:solidFill>
                  <a:schemeClr val="bg1"/>
                </a:solidFill>
                <a:cs typeface="Segoe UI" panose="020B0502040204020203" pitchFamily="34" charset="0"/>
              </a:rPr>
              <a:t> WHAT DOES IT DO ? </a:t>
            </a:r>
          </a:p>
        </p:txBody>
      </p:sp>
      <p:grpSp>
        <p:nvGrpSpPr>
          <p:cNvPr id="103" name="Groupe 102"/>
          <p:cNvGrpSpPr/>
          <p:nvPr/>
        </p:nvGrpSpPr>
        <p:grpSpPr>
          <a:xfrm>
            <a:off x="63016" y="1040793"/>
            <a:ext cx="7583260" cy="3658714"/>
            <a:chOff x="277854" y="1363341"/>
            <a:chExt cx="11425876" cy="4750236"/>
          </a:xfrm>
        </p:grpSpPr>
        <p:grpSp>
          <p:nvGrpSpPr>
            <p:cNvPr id="96" name="Groupe 95"/>
            <p:cNvGrpSpPr/>
            <p:nvPr/>
          </p:nvGrpSpPr>
          <p:grpSpPr>
            <a:xfrm>
              <a:off x="277854" y="1609231"/>
              <a:ext cx="11425876" cy="4504346"/>
              <a:chOff x="119358" y="1804303"/>
              <a:chExt cx="11425876" cy="4504346"/>
            </a:xfrm>
          </p:grpSpPr>
          <p:sp>
            <p:nvSpPr>
              <p:cNvPr id="61" name="Rectangle à coins arrondis 60"/>
              <p:cNvSpPr/>
              <p:nvPr/>
            </p:nvSpPr>
            <p:spPr>
              <a:xfrm>
                <a:off x="2506423" y="2777014"/>
                <a:ext cx="1745157" cy="1321826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60" name="Rectangle à coins arrondis 59"/>
              <p:cNvSpPr/>
              <p:nvPr/>
            </p:nvSpPr>
            <p:spPr>
              <a:xfrm>
                <a:off x="4877042" y="2777248"/>
                <a:ext cx="1745157" cy="1321826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59" name="Rectangle à coins arrondis 58"/>
              <p:cNvSpPr/>
              <p:nvPr/>
            </p:nvSpPr>
            <p:spPr>
              <a:xfrm>
                <a:off x="9560488" y="2766372"/>
                <a:ext cx="1745157" cy="1321826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58" name="Rectangle à coins arrondis 57"/>
              <p:cNvSpPr/>
              <p:nvPr/>
            </p:nvSpPr>
            <p:spPr>
              <a:xfrm>
                <a:off x="7206945" y="2520878"/>
                <a:ext cx="1745157" cy="1827855"/>
              </a:xfrm>
              <a:prstGeom prst="round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pic>
            <p:nvPicPr>
              <p:cNvPr id="16" name="Imagen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990" y="2958876"/>
                <a:ext cx="948703" cy="63195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7" name="Picture 2" descr="Image associÃ©e"/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627" y="3569288"/>
                <a:ext cx="824245" cy="82424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4" descr="RÃ©sultat de recherche d'images pour &quot;phone icon&quot;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625" r="17049"/>
              <a:stretch/>
            </p:blipFill>
            <p:spPr bwMode="auto">
              <a:xfrm>
                <a:off x="601723" y="4372356"/>
                <a:ext cx="795423" cy="803154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Rectangle 27"/>
              <p:cNvSpPr/>
              <p:nvPr/>
            </p:nvSpPr>
            <p:spPr>
              <a:xfrm>
                <a:off x="631820" y="5055976"/>
                <a:ext cx="983823" cy="21256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fr-FR" sz="825" i="1" dirty="0" err="1">
                    <a:solidFill>
                      <a:schemeClr val="accent6">
                        <a:lumMod val="50000"/>
                      </a:schemeClr>
                    </a:solidFill>
                  </a:rPr>
                  <a:t>from</a:t>
                </a:r>
                <a:r>
                  <a:rPr lang="fr-FR" sz="825" i="1" dirty="0">
                    <a:solidFill>
                      <a:schemeClr val="accent6">
                        <a:lumMod val="50000"/>
                      </a:schemeClr>
                    </a:solidFill>
                  </a:rPr>
                  <a:t> 10/2020</a:t>
                </a:r>
                <a:endParaRPr lang="en-US" sz="825" i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26" name="Picture 4" descr="Image associÃ©e">
                <a:extLst>
                  <a:ext uri="{FF2B5EF4-FFF2-40B4-BE49-F238E27FC236}">
                    <a16:creationId xmlns:a16="http://schemas.microsoft.com/office/drawing/2014/main" id="{E098B7F0-C207-416D-88C9-D437357ACD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9223" y="1804303"/>
                <a:ext cx="596649" cy="62069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ZoneTexte 29">
                <a:extLst>
                  <a:ext uri="{FF2B5EF4-FFF2-40B4-BE49-F238E27FC236}">
                    <a16:creationId xmlns:a16="http://schemas.microsoft.com/office/drawing/2014/main" id="{8B196AAD-A15E-4833-B25E-6E654DAEE65D}"/>
                  </a:ext>
                </a:extLst>
              </p:cNvPr>
              <p:cNvSpPr txBox="1"/>
              <p:nvPr/>
            </p:nvSpPr>
            <p:spPr>
              <a:xfrm>
                <a:off x="255866" y="2433394"/>
                <a:ext cx="166136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189">
                  <a:defRPr/>
                </a:pPr>
                <a:r>
                  <a:rPr lang="fr-FR" sz="900" b="1" kern="0" dirty="0">
                    <a:solidFill>
                      <a:prstClr val="black"/>
                    </a:solidFill>
                    <a:latin typeface="Century Gothic"/>
                  </a:rPr>
                  <a:t>Customer Care Agent (B2B)</a:t>
                </a:r>
                <a:endParaRPr lang="en-US" sz="900" b="1" kern="0" dirty="0">
                  <a:solidFill>
                    <a:prstClr val="black"/>
                  </a:solidFill>
                  <a:latin typeface="Century Gothic"/>
                </a:endParaRPr>
              </a:p>
            </p:txBody>
          </p:sp>
          <p:pic>
            <p:nvPicPr>
              <p:cNvPr id="30" name="Image 1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433"/>
              <a:stretch/>
            </p:blipFill>
            <p:spPr>
              <a:xfrm>
                <a:off x="2677360" y="2959626"/>
                <a:ext cx="1430126" cy="88391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cxnSp>
            <p:nvCxnSpPr>
              <p:cNvPr id="31" name="Conector recto de flecha 20"/>
              <p:cNvCxnSpPr>
                <a:cxnSpLocks/>
                <a:endCxn id="61" idx="1"/>
              </p:cNvCxnSpPr>
              <p:nvPr/>
            </p:nvCxnSpPr>
            <p:spPr>
              <a:xfrm>
                <a:off x="1615643" y="2342587"/>
                <a:ext cx="890780" cy="10953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recto de flecha 20"/>
              <p:cNvCxnSpPr>
                <a:stCxn id="16" idx="3"/>
                <a:endCxn id="61" idx="1"/>
              </p:cNvCxnSpPr>
              <p:nvPr/>
            </p:nvCxnSpPr>
            <p:spPr>
              <a:xfrm>
                <a:off x="1556693" y="3274855"/>
                <a:ext cx="949730" cy="16307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ector recto de flecha 20"/>
              <p:cNvCxnSpPr>
                <a:stCxn id="17" idx="3"/>
                <a:endCxn id="61" idx="1"/>
              </p:cNvCxnSpPr>
              <p:nvPr/>
            </p:nvCxnSpPr>
            <p:spPr>
              <a:xfrm flipV="1">
                <a:off x="1435872" y="3437927"/>
                <a:ext cx="1070551" cy="5434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ctor recto de flecha 20"/>
              <p:cNvCxnSpPr>
                <a:stCxn id="18" idx="3"/>
                <a:endCxn id="61" idx="1"/>
              </p:cNvCxnSpPr>
              <p:nvPr/>
            </p:nvCxnSpPr>
            <p:spPr>
              <a:xfrm flipV="1">
                <a:off x="1397146" y="3437927"/>
                <a:ext cx="1109277" cy="133600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ZoneTexte 45"/>
              <p:cNvSpPr txBox="1"/>
              <p:nvPr/>
            </p:nvSpPr>
            <p:spPr>
              <a:xfrm>
                <a:off x="119358" y="5640024"/>
                <a:ext cx="16955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b="1" dirty="0"/>
                  <a:t>1 - </a:t>
                </a:r>
                <a:r>
                  <a:rPr lang="fr-FR" sz="1200" b="1" dirty="0" err="1"/>
                  <a:t>Request</a:t>
                </a:r>
                <a:r>
                  <a:rPr lang="fr-FR" sz="1200" b="1" dirty="0"/>
                  <a:t> entry</a:t>
                </a:r>
              </a:p>
            </p:txBody>
          </p:sp>
          <p:sp>
            <p:nvSpPr>
              <p:cNvPr id="47" name="ZoneTexte 46"/>
              <p:cNvSpPr txBox="1"/>
              <p:nvPr/>
            </p:nvSpPr>
            <p:spPr>
              <a:xfrm>
                <a:off x="2273821" y="4431212"/>
                <a:ext cx="215344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b="1" dirty="0"/>
                  <a:t>2 – Case </a:t>
                </a:r>
                <a:r>
                  <a:rPr lang="fr-FR" sz="1200" b="1" dirty="0" err="1"/>
                  <a:t>Creation</a:t>
                </a:r>
                <a:endParaRPr lang="fr-FR" sz="1200" b="1" dirty="0"/>
              </a:p>
              <a:p>
                <a:pPr algn="ctr"/>
                <a:endParaRPr lang="fr-FR" sz="1050" i="1" dirty="0"/>
              </a:p>
              <a:p>
                <a:pPr algn="ctr"/>
                <a:r>
                  <a:rPr lang="fr-FR" sz="1050" i="1" dirty="0" err="1"/>
                  <a:t>manual</a:t>
                </a:r>
                <a:r>
                  <a:rPr lang="fr-FR" sz="1050" i="1" dirty="0"/>
                  <a:t> or </a:t>
                </a:r>
                <a:r>
                  <a:rPr lang="fr-FR" sz="1050" i="1" dirty="0" err="1"/>
                  <a:t>automatic</a:t>
                </a:r>
                <a:endParaRPr lang="fr-FR" sz="1050" i="1" dirty="0"/>
              </a:p>
            </p:txBody>
          </p:sp>
          <p:pic>
            <p:nvPicPr>
              <p:cNvPr id="48" name="Image 1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433"/>
              <a:stretch/>
            </p:blipFill>
            <p:spPr>
              <a:xfrm>
                <a:off x="4950814" y="3000246"/>
                <a:ext cx="1430126" cy="88391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49" name="ZoneTexte 48"/>
              <p:cNvSpPr txBox="1"/>
              <p:nvPr/>
            </p:nvSpPr>
            <p:spPr>
              <a:xfrm>
                <a:off x="4609662" y="4431212"/>
                <a:ext cx="2388932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b="1" dirty="0"/>
                  <a:t>3 – Case Assignation</a:t>
                </a:r>
              </a:p>
              <a:p>
                <a:pPr algn="ctr"/>
                <a:endParaRPr lang="fr-FR" sz="1050" i="1" dirty="0"/>
              </a:p>
              <a:p>
                <a:pPr algn="ctr"/>
                <a:r>
                  <a:rPr lang="fr-FR" sz="1050" i="1" dirty="0"/>
                  <a:t>to 1 CC Agent</a:t>
                </a:r>
              </a:p>
            </p:txBody>
          </p:sp>
          <p:pic>
            <p:nvPicPr>
              <p:cNvPr id="50" name="Imagen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1789" y="3586402"/>
                <a:ext cx="948703" cy="63195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51" name="Image 1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433"/>
              <a:stretch/>
            </p:blipFill>
            <p:spPr>
              <a:xfrm>
                <a:off x="7361350" y="2643660"/>
                <a:ext cx="1430126" cy="88391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52" name="ZoneTexte 51"/>
              <p:cNvSpPr txBox="1"/>
              <p:nvPr/>
            </p:nvSpPr>
            <p:spPr>
              <a:xfrm>
                <a:off x="6622201" y="4431212"/>
                <a:ext cx="2938288" cy="1877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b="1" dirty="0"/>
                  <a:t>4 – Case </a:t>
                </a:r>
                <a:r>
                  <a:rPr lang="fr-FR" sz="1200" b="1" dirty="0" err="1"/>
                  <a:t>Resolution</a:t>
                </a:r>
                <a:endParaRPr lang="fr-FR" sz="1200" b="1" dirty="0"/>
              </a:p>
              <a:p>
                <a:pPr algn="ctr"/>
                <a:endParaRPr lang="fr-FR" sz="1050" i="1" dirty="0"/>
              </a:p>
              <a:p>
                <a:pPr marL="214313" indent="-214313" algn="ctr">
                  <a:buFont typeface="Arial" panose="020B0604020202020204" pitchFamily="34" charset="0"/>
                  <a:buChar char="•"/>
                </a:pPr>
                <a:r>
                  <a:rPr lang="fr-FR" sz="1050" i="1" dirty="0" err="1"/>
                  <a:t>with</a:t>
                </a:r>
                <a:r>
                  <a:rPr lang="fr-FR" sz="1050" i="1" dirty="0"/>
                  <a:t> actions </a:t>
                </a:r>
                <a:r>
                  <a:rPr lang="fr-FR" sz="1050" i="1" dirty="0" err="1"/>
                  <a:t>into</a:t>
                </a:r>
                <a:r>
                  <a:rPr lang="fr-FR" sz="1050" i="1" dirty="0"/>
                  <a:t> KEPLER Service or SAP if </a:t>
                </a:r>
                <a:r>
                  <a:rPr lang="fr-FR" sz="1050" i="1" dirty="0" err="1"/>
                  <a:t>needed</a:t>
                </a:r>
                <a:r>
                  <a:rPr lang="fr-FR" sz="1050" i="1" dirty="0"/>
                  <a:t>.</a:t>
                </a:r>
              </a:p>
              <a:p>
                <a:pPr marL="214313" indent="-214313" algn="ctr">
                  <a:buFont typeface="Arial" panose="020B0604020202020204" pitchFamily="34" charset="0"/>
                  <a:buChar char="•"/>
                </a:pPr>
                <a:r>
                  <a:rPr lang="fr-FR" sz="1050" i="1" dirty="0" err="1"/>
                  <a:t>Depending</a:t>
                </a:r>
                <a:r>
                  <a:rPr lang="fr-FR" sz="1050" i="1" dirty="0"/>
                  <a:t> of the Type of </a:t>
                </a:r>
                <a:r>
                  <a:rPr lang="fr-FR" sz="1050" i="1" dirty="0" err="1"/>
                  <a:t>Requests</a:t>
                </a:r>
                <a:r>
                  <a:rPr lang="fr-FR" sz="1050" i="1" dirty="0"/>
                  <a:t>/Claims.</a:t>
                </a:r>
              </a:p>
              <a:p>
                <a:pPr marL="214313" indent="-214313" algn="ctr">
                  <a:buFont typeface="Arial" panose="020B0604020202020204" pitchFamily="34" charset="0"/>
                  <a:buChar char="•"/>
                </a:pPr>
                <a:r>
                  <a:rPr lang="fr-FR" sz="1050" i="1" dirty="0" err="1"/>
                  <a:t>Reassignement</a:t>
                </a:r>
                <a:r>
                  <a:rPr lang="fr-FR" sz="1050" i="1" dirty="0"/>
                  <a:t> </a:t>
                </a:r>
                <a:r>
                  <a:rPr lang="fr-FR" sz="1050" i="1" dirty="0" err="1"/>
                  <a:t>with</a:t>
                </a:r>
                <a:r>
                  <a:rPr lang="fr-FR" sz="1050" i="1" dirty="0"/>
                  <a:t> </a:t>
                </a:r>
                <a:r>
                  <a:rPr lang="fr-FR" sz="1050" i="1" dirty="0" err="1"/>
                  <a:t>other</a:t>
                </a:r>
                <a:r>
                  <a:rPr lang="fr-FR" sz="1050" i="1" dirty="0"/>
                  <a:t> agents if </a:t>
                </a:r>
                <a:r>
                  <a:rPr lang="fr-FR" sz="1050" i="1" dirty="0" err="1"/>
                  <a:t>needed</a:t>
                </a:r>
                <a:r>
                  <a:rPr lang="fr-FR" sz="1050" i="1" dirty="0"/>
                  <a:t>.</a:t>
                </a:r>
              </a:p>
            </p:txBody>
          </p:sp>
          <p:pic>
            <p:nvPicPr>
              <p:cNvPr id="56" name="Image 1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433"/>
              <a:stretch/>
            </p:blipFill>
            <p:spPr>
              <a:xfrm>
                <a:off x="9753451" y="2984010"/>
                <a:ext cx="1430126" cy="88391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57" name="ZoneTexte 56"/>
              <p:cNvSpPr txBox="1"/>
              <p:nvPr/>
            </p:nvSpPr>
            <p:spPr>
              <a:xfrm>
                <a:off x="9391794" y="4476371"/>
                <a:ext cx="215344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b="1" dirty="0"/>
                  <a:t>5 – Case </a:t>
                </a:r>
                <a:r>
                  <a:rPr lang="fr-FR" sz="1200" b="1" dirty="0" err="1"/>
                  <a:t>Closure</a:t>
                </a:r>
                <a:endParaRPr lang="fr-FR" sz="1200" b="1" dirty="0"/>
              </a:p>
              <a:p>
                <a:pPr algn="ctr"/>
                <a:endParaRPr lang="fr-FR" sz="1050" i="1" dirty="0"/>
              </a:p>
              <a:p>
                <a:pPr algn="ctr"/>
                <a:r>
                  <a:rPr lang="fr-FR" sz="1050" i="1" dirty="0" err="1"/>
                  <a:t>manual</a:t>
                </a:r>
                <a:r>
                  <a:rPr lang="fr-FR" sz="1050" i="1" dirty="0"/>
                  <a:t> or </a:t>
                </a:r>
                <a:r>
                  <a:rPr lang="fr-FR" sz="1050" i="1" dirty="0" err="1"/>
                  <a:t>automatic</a:t>
                </a:r>
                <a:endParaRPr lang="fr-FR" sz="1050" i="1" dirty="0"/>
              </a:p>
              <a:p>
                <a:pPr algn="ctr"/>
                <a:endParaRPr lang="fr-FR" sz="1050" i="1" dirty="0"/>
              </a:p>
            </p:txBody>
          </p:sp>
          <p:cxnSp>
            <p:nvCxnSpPr>
              <p:cNvPr id="71" name="Conector recto de flecha 20"/>
              <p:cNvCxnSpPr>
                <a:stCxn id="61" idx="3"/>
                <a:endCxn id="60" idx="1"/>
              </p:cNvCxnSpPr>
              <p:nvPr/>
            </p:nvCxnSpPr>
            <p:spPr>
              <a:xfrm>
                <a:off x="4251580" y="3437927"/>
                <a:ext cx="625462" cy="2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Conector recto de flecha 20"/>
              <p:cNvCxnSpPr>
                <a:stCxn id="60" idx="3"/>
                <a:endCxn id="58" idx="1"/>
              </p:cNvCxnSpPr>
              <p:nvPr/>
            </p:nvCxnSpPr>
            <p:spPr>
              <a:xfrm flipV="1">
                <a:off x="6622199" y="3434806"/>
                <a:ext cx="584746" cy="33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Conector recto de flecha 20"/>
              <p:cNvCxnSpPr>
                <a:stCxn id="58" idx="3"/>
                <a:endCxn id="59" idx="1"/>
              </p:cNvCxnSpPr>
              <p:nvPr/>
            </p:nvCxnSpPr>
            <p:spPr>
              <a:xfrm flipV="1">
                <a:off x="8952102" y="3427285"/>
                <a:ext cx="608386" cy="752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1" name="Picture 4" descr="Image associÃ©e">
                <a:extLst>
                  <a:ext uri="{FF2B5EF4-FFF2-40B4-BE49-F238E27FC236}">
                    <a16:creationId xmlns:a16="http://schemas.microsoft.com/office/drawing/2014/main" id="{E098B7F0-C207-416D-88C9-D437357ACD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63547" y="3665702"/>
                <a:ext cx="455020" cy="47335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5" name="Picture 4" descr="RÃ©sultat de recherche d'images pour &quot;setting icon&quot;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43452" y="3484492"/>
                <a:ext cx="316287" cy="31596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7" name="Picture 2" descr="Image associÃ©e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48" y="1363341"/>
              <a:ext cx="368083" cy="36808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8" name="Picture 4" descr="RÃ©sultat de recherche d'images pour &quot;phone icon&quot;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25" r="17049"/>
            <a:stretch/>
          </p:blipFill>
          <p:spPr bwMode="auto">
            <a:xfrm>
              <a:off x="517541" y="1675407"/>
              <a:ext cx="368796" cy="3723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0" name="Connecteur droit avec flèche 99"/>
            <p:cNvCxnSpPr>
              <a:stCxn id="97" idx="3"/>
            </p:cNvCxnSpPr>
            <p:nvPr/>
          </p:nvCxnSpPr>
          <p:spPr>
            <a:xfrm>
              <a:off x="904531" y="1547383"/>
              <a:ext cx="194090" cy="184041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cteur droit avec flèche 101"/>
            <p:cNvCxnSpPr>
              <a:stCxn id="98" idx="3"/>
            </p:cNvCxnSpPr>
            <p:nvPr/>
          </p:nvCxnSpPr>
          <p:spPr>
            <a:xfrm flipV="1">
              <a:off x="886337" y="1716909"/>
              <a:ext cx="212284" cy="144689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Image 1">
            <a:extLst>
              <a:ext uri="{FF2B5EF4-FFF2-40B4-BE49-F238E27FC236}">
                <a16:creationId xmlns:a16="http://schemas.microsoft.com/office/drawing/2014/main" id="{412F57AF-F305-49D7-807A-50B1AD9C46D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33"/>
          <a:stretch/>
        </p:blipFill>
        <p:spPr>
          <a:xfrm>
            <a:off x="63016" y="41570"/>
            <a:ext cx="931620" cy="5758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E5B9FC-598B-04EB-FF9A-C4B37D4EACC6}"/>
              </a:ext>
            </a:extLst>
          </p:cNvPr>
          <p:cNvSpPr txBox="1"/>
          <p:nvPr/>
        </p:nvSpPr>
        <p:spPr>
          <a:xfrm>
            <a:off x="1036040" y="170358"/>
            <a:ext cx="7805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Europe B2B Customer Care application to handle all interactions around customers </a:t>
            </a:r>
          </a:p>
          <a:p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3F6F93-9C89-D764-DFF3-0B19E9802DF2}"/>
              </a:ext>
            </a:extLst>
          </p:cNvPr>
          <p:cNvSpPr/>
          <p:nvPr/>
        </p:nvSpPr>
        <p:spPr>
          <a:xfrm>
            <a:off x="8066565" y="0"/>
            <a:ext cx="1078372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1412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E5B9FC-598B-04EB-FF9A-C4B37D4EACC6}"/>
              </a:ext>
            </a:extLst>
          </p:cNvPr>
          <p:cNvSpPr txBox="1"/>
          <p:nvPr/>
        </p:nvSpPr>
        <p:spPr>
          <a:xfrm>
            <a:off x="9841" y="70259"/>
            <a:ext cx="6358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Kepler Sales and Service : From Current Gen to NextGen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83F1C2-EB5B-FE2A-A1C1-D8C1DFAAEE22}"/>
              </a:ext>
            </a:extLst>
          </p:cNvPr>
          <p:cNvSpPr/>
          <p:nvPr/>
        </p:nvSpPr>
        <p:spPr>
          <a:xfrm>
            <a:off x="7912331" y="0"/>
            <a:ext cx="1221828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0A33A9-F5F8-CF95-3F13-128F23ACD8C5}"/>
              </a:ext>
            </a:extLst>
          </p:cNvPr>
          <p:cNvSpPr/>
          <p:nvPr/>
        </p:nvSpPr>
        <p:spPr>
          <a:xfrm>
            <a:off x="225188" y="921224"/>
            <a:ext cx="2047164" cy="34733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2C4F6B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69F7F8-1F4E-EA5C-6996-E3FEC4F76DFD}"/>
              </a:ext>
            </a:extLst>
          </p:cNvPr>
          <p:cNvSpPr/>
          <p:nvPr/>
        </p:nvSpPr>
        <p:spPr>
          <a:xfrm>
            <a:off x="334370" y="1221475"/>
            <a:ext cx="1828800" cy="144666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648688-0F27-9BBF-48A9-7C1FCFBB4E91}"/>
              </a:ext>
            </a:extLst>
          </p:cNvPr>
          <p:cNvSpPr/>
          <p:nvPr/>
        </p:nvSpPr>
        <p:spPr>
          <a:xfrm>
            <a:off x="334368" y="2887461"/>
            <a:ext cx="1753737" cy="1296537"/>
          </a:xfrm>
          <a:prstGeom prst="rect">
            <a:avLst/>
          </a:prstGeom>
          <a:solidFill>
            <a:srgbClr val="990099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Service Cloud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1ADF837-ECAE-46C1-AF75-40EBAB038269}"/>
              </a:ext>
            </a:extLst>
          </p:cNvPr>
          <p:cNvSpPr/>
          <p:nvPr/>
        </p:nvSpPr>
        <p:spPr>
          <a:xfrm>
            <a:off x="591649" y="1149546"/>
            <a:ext cx="1239176" cy="15450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Kepler Sales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CCB95E6-2431-3CDB-B1D2-B54FEE726479}"/>
              </a:ext>
            </a:extLst>
          </p:cNvPr>
          <p:cNvSpPr/>
          <p:nvPr/>
        </p:nvSpPr>
        <p:spPr>
          <a:xfrm>
            <a:off x="591648" y="2822895"/>
            <a:ext cx="1239176" cy="154507"/>
          </a:xfrm>
          <a:prstGeom prst="roundRect">
            <a:avLst/>
          </a:prstGeom>
          <a:solidFill>
            <a:srgbClr val="A515E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Kepler Service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769ADF-D02C-7E22-1CEF-67584FB9883B}"/>
              </a:ext>
            </a:extLst>
          </p:cNvPr>
          <p:cNvSpPr txBox="1"/>
          <p:nvPr/>
        </p:nvSpPr>
        <p:spPr>
          <a:xfrm>
            <a:off x="431186" y="1453487"/>
            <a:ext cx="1656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Backend CT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Front End CT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9E5B2DB-DEA9-AD92-CEE2-6437569B3224}"/>
              </a:ext>
            </a:extLst>
          </p:cNvPr>
          <p:cNvSpPr/>
          <p:nvPr/>
        </p:nvSpPr>
        <p:spPr>
          <a:xfrm>
            <a:off x="463008" y="798395"/>
            <a:ext cx="1496456" cy="22662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AS-WAS </a:t>
            </a:r>
            <a:r>
              <a:rPr lang="en-US" sz="1200" dirty="0" err="1"/>
              <a:t>CurrentGen</a:t>
            </a:r>
            <a:endParaRPr lang="en-US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E6C85A-7C5C-BFC8-2B6A-DB034AF06ACD}"/>
              </a:ext>
            </a:extLst>
          </p:cNvPr>
          <p:cNvSpPr/>
          <p:nvPr/>
        </p:nvSpPr>
        <p:spPr>
          <a:xfrm>
            <a:off x="2929474" y="863050"/>
            <a:ext cx="2047164" cy="34733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2C4F6B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7C1AA9-A14F-D465-FF2F-63A114EC46B5}"/>
              </a:ext>
            </a:extLst>
          </p:cNvPr>
          <p:cNvSpPr/>
          <p:nvPr/>
        </p:nvSpPr>
        <p:spPr>
          <a:xfrm>
            <a:off x="3038656" y="1163301"/>
            <a:ext cx="1828800" cy="144666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15E040-30BB-EBA3-D271-5CB2137BA5E1}"/>
              </a:ext>
            </a:extLst>
          </p:cNvPr>
          <p:cNvSpPr/>
          <p:nvPr/>
        </p:nvSpPr>
        <p:spPr>
          <a:xfrm>
            <a:off x="3038654" y="2829287"/>
            <a:ext cx="1753737" cy="1296537"/>
          </a:xfrm>
          <a:prstGeom prst="rect">
            <a:avLst/>
          </a:prstGeom>
          <a:solidFill>
            <a:srgbClr val="990099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Service Cloud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3142B6-5AD6-6F00-B017-D2B41DE62A30}"/>
              </a:ext>
            </a:extLst>
          </p:cNvPr>
          <p:cNvSpPr/>
          <p:nvPr/>
        </p:nvSpPr>
        <p:spPr>
          <a:xfrm>
            <a:off x="3295935" y="1091372"/>
            <a:ext cx="1239176" cy="15450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Kepler Sales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5B3BECF-F8CA-0192-E88C-CC59FE174698}"/>
              </a:ext>
            </a:extLst>
          </p:cNvPr>
          <p:cNvSpPr/>
          <p:nvPr/>
        </p:nvSpPr>
        <p:spPr>
          <a:xfrm>
            <a:off x="3295934" y="2764721"/>
            <a:ext cx="1239176" cy="154507"/>
          </a:xfrm>
          <a:prstGeom prst="roundRect">
            <a:avLst/>
          </a:prstGeom>
          <a:solidFill>
            <a:srgbClr val="A515E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Kepler Service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411958-A0EA-F065-C19F-0DB827005312}"/>
              </a:ext>
            </a:extLst>
          </p:cNvPr>
          <p:cNvSpPr txBox="1"/>
          <p:nvPr/>
        </p:nvSpPr>
        <p:spPr>
          <a:xfrm>
            <a:off x="3135472" y="1395313"/>
            <a:ext cx="1656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Backend CG Cloud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Front End CT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6240632-DB2D-CEAB-DD1D-FDCEF47EAE45}"/>
              </a:ext>
            </a:extLst>
          </p:cNvPr>
          <p:cNvSpPr/>
          <p:nvPr/>
        </p:nvSpPr>
        <p:spPr>
          <a:xfrm>
            <a:off x="3229791" y="847644"/>
            <a:ext cx="1239176" cy="15450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AS – IS NextGen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943EA7-5A6A-6E7F-00BE-CACBB3168DBF}"/>
              </a:ext>
            </a:extLst>
          </p:cNvPr>
          <p:cNvSpPr/>
          <p:nvPr/>
        </p:nvSpPr>
        <p:spPr>
          <a:xfrm>
            <a:off x="5649572" y="927616"/>
            <a:ext cx="2047164" cy="34733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2C4F6B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4022733-92D1-BCD4-FFFC-8F6FAC57A88B}"/>
              </a:ext>
            </a:extLst>
          </p:cNvPr>
          <p:cNvSpPr/>
          <p:nvPr/>
        </p:nvSpPr>
        <p:spPr>
          <a:xfrm>
            <a:off x="5758754" y="1227867"/>
            <a:ext cx="1828800" cy="144666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B09364-0673-FF62-B8BA-14EA3410E937}"/>
              </a:ext>
            </a:extLst>
          </p:cNvPr>
          <p:cNvSpPr/>
          <p:nvPr/>
        </p:nvSpPr>
        <p:spPr>
          <a:xfrm>
            <a:off x="5758752" y="2893853"/>
            <a:ext cx="1753737" cy="1296537"/>
          </a:xfrm>
          <a:prstGeom prst="rect">
            <a:avLst/>
          </a:prstGeom>
          <a:solidFill>
            <a:srgbClr val="990099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Service Cloud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B2794DE-CD6A-896D-00FC-6EAD998FDF02}"/>
              </a:ext>
            </a:extLst>
          </p:cNvPr>
          <p:cNvSpPr/>
          <p:nvPr/>
        </p:nvSpPr>
        <p:spPr>
          <a:xfrm>
            <a:off x="6016033" y="1155938"/>
            <a:ext cx="1239176" cy="15450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Kepler Sales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01A0BF6-1D44-5C1E-7B20-325F691F985F}"/>
              </a:ext>
            </a:extLst>
          </p:cNvPr>
          <p:cNvSpPr/>
          <p:nvPr/>
        </p:nvSpPr>
        <p:spPr>
          <a:xfrm>
            <a:off x="6016032" y="2829287"/>
            <a:ext cx="1239176" cy="154507"/>
          </a:xfrm>
          <a:prstGeom prst="roundRect">
            <a:avLst/>
          </a:prstGeom>
          <a:solidFill>
            <a:srgbClr val="A515E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Kepler Service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E510DE-F4D6-5C3A-103A-A16260BBDCF7}"/>
              </a:ext>
            </a:extLst>
          </p:cNvPr>
          <p:cNvSpPr txBox="1"/>
          <p:nvPr/>
        </p:nvSpPr>
        <p:spPr>
          <a:xfrm>
            <a:off x="5855570" y="1459879"/>
            <a:ext cx="1656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Backend CG Cloud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Front End CG 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18AA8BA-F0D1-94CD-41B3-73481410050E}"/>
              </a:ext>
            </a:extLst>
          </p:cNvPr>
          <p:cNvSpPr/>
          <p:nvPr/>
        </p:nvSpPr>
        <p:spPr>
          <a:xfrm>
            <a:off x="6016033" y="854036"/>
            <a:ext cx="1239176" cy="15450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  BE</a:t>
            </a:r>
          </a:p>
        </p:txBody>
      </p:sp>
    </p:spTree>
    <p:extLst>
      <p:ext uri="{BB962C8B-B14F-4D97-AF65-F5344CB8AC3E}">
        <p14:creationId xmlns:p14="http://schemas.microsoft.com/office/powerpoint/2010/main" val="3965018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144"/>
          <p:cNvSpPr txBox="1"/>
          <p:nvPr/>
        </p:nvSpPr>
        <p:spPr>
          <a:xfrm>
            <a:off x="765562" y="443993"/>
            <a:ext cx="31940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>
              <a:spcAft>
                <a:spcPts val="1350"/>
              </a:spcAft>
            </a:pPr>
            <a:r>
              <a:rPr lang="fr-FR" sz="1500" b="1" dirty="0">
                <a:solidFill>
                  <a:schemeClr val="bg1"/>
                </a:solidFill>
                <a:cs typeface="Segoe UI" panose="020B0502040204020203" pitchFamily="34" charset="0"/>
              </a:rPr>
              <a:t>CONCRETLY</a:t>
            </a:r>
            <a:r>
              <a:rPr lang="fr-FR" sz="1500" dirty="0">
                <a:solidFill>
                  <a:schemeClr val="bg1"/>
                </a:solidFill>
                <a:cs typeface="Segoe UI" panose="020B0502040204020203" pitchFamily="34" charset="0"/>
              </a:rPr>
              <a:t> WHAT DOES IT DO ?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E5B9FC-598B-04EB-FF9A-C4B37D4EACC6}"/>
              </a:ext>
            </a:extLst>
          </p:cNvPr>
          <p:cNvSpPr txBox="1"/>
          <p:nvPr/>
        </p:nvSpPr>
        <p:spPr>
          <a:xfrm>
            <a:off x="1352410" y="20800"/>
            <a:ext cx="6563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Kepler Sales and Service : Org Strategy and Market segmentation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83F1C2-EB5B-FE2A-A1C1-D8C1DFAAEE22}"/>
              </a:ext>
            </a:extLst>
          </p:cNvPr>
          <p:cNvSpPr/>
          <p:nvPr/>
        </p:nvSpPr>
        <p:spPr>
          <a:xfrm>
            <a:off x="0" y="0"/>
            <a:ext cx="1221828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811804-3156-501F-8B51-F114821D9BD0}"/>
              </a:ext>
            </a:extLst>
          </p:cNvPr>
          <p:cNvSpPr txBox="1"/>
          <p:nvPr/>
        </p:nvSpPr>
        <p:spPr>
          <a:xfrm>
            <a:off x="1284171" y="605575"/>
            <a:ext cx="7218384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0070C0"/>
                </a:solidFill>
              </a:rPr>
              <a:t>One shared org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between Sales and Service all countries and divisions included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Kepler Service :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200" dirty="0"/>
              <a:t>Rollout per Country or Hub for all Divisions (</a:t>
            </a:r>
            <a:r>
              <a:rPr lang="en-US" sz="1200" dirty="0" err="1"/>
              <a:t>multidiv</a:t>
            </a:r>
            <a:r>
              <a:rPr lang="en-US" sz="1200" dirty="0"/>
              <a:t> customer care agent)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200" dirty="0"/>
              <a:t>Currently available for IBERIA, FRANCE, NORDICS, UKI, DEAT, IT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200" dirty="0"/>
              <a:t>693 active users</a:t>
            </a:r>
          </a:p>
          <a:p>
            <a:pPr lvl="1"/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Kepler Sales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200" dirty="0"/>
              <a:t>Rollout per Country and per Division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200" dirty="0"/>
              <a:t>Currently available for IBERIA (ACD, PPD), WE (ACD), UKI (ACD,CPD,LLD), FR CPD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200" dirty="0"/>
              <a:t>700 active users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en-US" sz="12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L'Oréal divisions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200" dirty="0"/>
              <a:t>ACD : Active cosmetics (pharmacies) renamed LDB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200" dirty="0"/>
              <a:t>CPD : Consumer products (Retail store as Leclerc, Auchan)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200" dirty="0"/>
              <a:t>PPD : Product professional for Hair stylist (Saloon)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200" dirty="0"/>
              <a:t>LLD : L'Oréal Luxe  as YSL, Lancôme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15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>
            <a:extLst>
              <a:ext uri="{FF2B5EF4-FFF2-40B4-BE49-F238E27FC236}">
                <a16:creationId xmlns:a16="http://schemas.microsoft.com/office/drawing/2014/main" id="{D9846781-F866-BB43-A5F1-9D8ACE02969D}"/>
              </a:ext>
            </a:extLst>
          </p:cNvPr>
          <p:cNvSpPr txBox="1">
            <a:spLocks/>
          </p:cNvSpPr>
          <p:nvPr/>
        </p:nvSpPr>
        <p:spPr>
          <a:xfrm>
            <a:off x="5290005" y="199186"/>
            <a:ext cx="2692735" cy="389068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0" i="0" kern="1200">
                <a:solidFill>
                  <a:schemeClr val="tx1"/>
                </a:solidFill>
                <a:latin typeface="Trenda" pitchFamily="2" charset="77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35050">
                <a:solidFill>
                  <a:srgbClr val="4D4084"/>
                </a:solidFill>
                <a:latin typeface="Georgia" panose="02040502050405020303" pitchFamily="18" charset="0"/>
              </a:rPr>
              <a:t>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C89D0A-53B0-C146-8D77-E10073B1699E}"/>
              </a:ext>
            </a:extLst>
          </p:cNvPr>
          <p:cNvSpPr/>
          <p:nvPr/>
        </p:nvSpPr>
        <p:spPr>
          <a:xfrm>
            <a:off x="0" y="-2"/>
            <a:ext cx="5585262" cy="5143502"/>
          </a:xfrm>
          <a:prstGeom prst="rect">
            <a:avLst/>
          </a:prstGeom>
          <a:solidFill>
            <a:srgbClr val="006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4115D252-0C42-A44B-A00D-1E7DAA7E8FE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fr-FR" sz="2400" dirty="0"/>
              <a:t>LV1 – Application Diagram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530EC3-EAA7-DA44-A05D-0AE8A18F3BFF}"/>
              </a:ext>
            </a:extLst>
          </p:cNvPr>
          <p:cNvSpPr/>
          <p:nvPr/>
        </p:nvSpPr>
        <p:spPr>
          <a:xfrm>
            <a:off x="5585262" y="-1"/>
            <a:ext cx="170218" cy="5143501"/>
          </a:xfrm>
          <a:prstGeom prst="rect">
            <a:avLst/>
          </a:prstGeom>
          <a:solidFill>
            <a:srgbClr val="3AE2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3AE2D8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5D1E0F0-B36F-5846-B01B-4CE61A5B2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3715" y="-1"/>
            <a:ext cx="3556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52661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L’ORÉAL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003B"/>
      </a:accent1>
      <a:accent2>
        <a:srgbClr val="E3A634"/>
      </a:accent2>
      <a:accent3>
        <a:srgbClr val="006EF9"/>
      </a:accent3>
      <a:accent4>
        <a:srgbClr val="4D4083"/>
      </a:accent4>
      <a:accent5>
        <a:srgbClr val="00D88D"/>
      </a:accent5>
      <a:accent6>
        <a:srgbClr val="3AE2D8"/>
      </a:accent6>
      <a:hlink>
        <a:srgbClr val="009C65"/>
      </a:hlink>
      <a:folHlink>
        <a:srgbClr val="DF9D80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EMPLATE BEAUTY TECH (1).pptx" id="{3076B275-B170-47D3-B8F3-AA866BAD15C9}" vid="{E87EFAB1-05EC-478C-B4F7-59ECE3841BD0}"/>
    </a:ext>
  </a:extLst>
</a:theme>
</file>

<file path=ppt/theme/theme2.xml><?xml version="1.0" encoding="utf-8"?>
<a:theme xmlns:a="http://schemas.openxmlformats.org/drawingml/2006/main" name="L'ORÉAL IT">
  <a:themeElements>
    <a:clrScheme name="Personnalisé 1">
      <a:dk1>
        <a:srgbClr val="000000"/>
      </a:dk1>
      <a:lt1>
        <a:sysClr val="window" lastClr="FFFFFF"/>
      </a:lt1>
      <a:dk2>
        <a:srgbClr val="BB7B82"/>
      </a:dk2>
      <a:lt2>
        <a:srgbClr val="F9F7C7"/>
      </a:lt2>
      <a:accent1>
        <a:srgbClr val="93ABCB"/>
      </a:accent1>
      <a:accent2>
        <a:srgbClr val="ADCCB7"/>
      </a:accent2>
      <a:accent3>
        <a:srgbClr val="CFA099"/>
      </a:accent3>
      <a:accent4>
        <a:srgbClr val="DAADCE"/>
      </a:accent4>
      <a:accent5>
        <a:srgbClr val="F8B79E"/>
      </a:accent5>
      <a:accent6>
        <a:srgbClr val="E2D6C0"/>
      </a:accent6>
      <a:hlink>
        <a:srgbClr val="000000"/>
      </a:hlink>
      <a:folHlink>
        <a:srgbClr val="818184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 anchorCtr="0">
        <a:noAutofit/>
      </a:bodyPr>
      <a:lstStyle>
        <a:defPPr algn="l">
          <a:defRPr sz="1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V9_L_OREAL_IT.potx" id="{5A84791A-0FEB-478A-A9E6-032E44DB67D0}" vid="{1D8A7617-1F52-451E-AAB8-2D1110C1C5C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50F25267B412E48B17900163317ADBC" ma:contentTypeVersion="16" ma:contentTypeDescription="Create a new document." ma:contentTypeScope="" ma:versionID="f11bf4c0d4d5e9452abfb8a4c96a4309">
  <xsd:schema xmlns:xsd="http://www.w3.org/2001/XMLSchema" xmlns:xs="http://www.w3.org/2001/XMLSchema" xmlns:p="http://schemas.microsoft.com/office/2006/metadata/properties" xmlns:ns2="ac530e2c-1efc-4f6e-a7e7-1ed805f54a36" xmlns:ns3="b1671a2f-c61f-4f90-8b34-1c81492ab42e" targetNamespace="http://schemas.microsoft.com/office/2006/metadata/properties" ma:root="true" ma:fieldsID="82408f95aa3183f654bad6477e92dbed" ns2:_="" ns3:_="">
    <xsd:import namespace="ac530e2c-1efc-4f6e-a7e7-1ed805f54a36"/>
    <xsd:import namespace="b1671a2f-c61f-4f90-8b34-1c81492ab42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2:SlNo_x002e_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530e2c-1efc-4f6e-a7e7-1ed805f54a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b3623ea3-be23-4189-a25b-bcadb097ef1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SlNo_x002e_" ma:index="22" nillable="true" ma:displayName="Sl No." ma:format="Dropdown" ma:internalName="SlNo_x002e_" ma:percentage="FALSE">
      <xsd:simpleType>
        <xsd:restriction base="dms:Number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671a2f-c61f-4f90-8b34-1c81492ab42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c530e2c-1efc-4f6e-a7e7-1ed805f54a36">
      <Terms xmlns="http://schemas.microsoft.com/office/infopath/2007/PartnerControls"/>
    </lcf76f155ced4ddcb4097134ff3c332f>
    <SharedWithUsers xmlns="b1671a2f-c61f-4f90-8b34-1c81492ab42e">
      <UserInfo>
        <DisplayName>MOLKHOU Sebastien</DisplayName>
        <AccountId>31</AccountId>
        <AccountType/>
      </UserInfo>
      <UserInfo>
        <DisplayName>OSTLE Tim</DisplayName>
        <AccountId>15</AccountId>
        <AccountType/>
      </UserInfo>
      <UserInfo>
        <DisplayName>BENASSAYAG Jonathan</DisplayName>
        <AccountId>13</AccountId>
        <AccountType/>
      </UserInfo>
      <UserInfo>
        <DisplayName>DE MONTLIVAULT Emmanuel</DisplayName>
        <AccountId>32</AccountId>
        <AccountType/>
      </UserInfo>
      <UserInfo>
        <DisplayName>LESSELINGUE Stephanie</DisplayName>
        <AccountId>12</AccountId>
        <AccountType/>
      </UserInfo>
      <UserInfo>
        <DisplayName>MARQUET Morgan</DisplayName>
        <AccountId>21</AccountId>
        <AccountType/>
      </UserInfo>
      <UserInfo>
        <DisplayName>HODEIR Diana</DisplayName>
        <AccountId>18</AccountId>
        <AccountType/>
      </UserInfo>
      <UserInfo>
        <DisplayName>DARMON David</DisplayName>
        <AccountId>14</AccountId>
        <AccountType/>
      </UserInfo>
      <UserInfo>
        <DisplayName>WATH Ramata</DisplayName>
        <AccountId>53</AccountId>
        <AccountType/>
      </UserInfo>
      <UserInfo>
        <DisplayName>BENMANSOUR Imene</DisplayName>
        <AccountId>121</AccountId>
        <AccountType/>
      </UserInfo>
      <UserInfo>
        <DisplayName>BABOGLO Iryna</DisplayName>
        <AccountId>416</AccountId>
        <AccountType/>
      </UserInfo>
      <UserInfo>
        <DisplayName>SOUSA Mickael</DisplayName>
        <AccountId>421</AccountId>
        <AccountType/>
      </UserInfo>
      <UserInfo>
        <DisplayName>COLIN Julien - CAPGEMINI</DisplayName>
        <AccountId>84</AccountId>
        <AccountType/>
      </UserInfo>
      <UserInfo>
        <DisplayName>ANCIAUX Amandine</DisplayName>
        <AccountId>118</AccountId>
        <AccountType/>
      </UserInfo>
      <UserInfo>
        <DisplayName>LE REGENT Arnaud</DisplayName>
        <AccountId>579</AccountId>
        <AccountType/>
      </UserInfo>
    </SharedWithUsers>
    <SlNo_x002e_ xmlns="ac530e2c-1efc-4f6e-a7e7-1ed805f54a36" xsi:nil="true"/>
  </documentManagement>
</p:properties>
</file>

<file path=customXml/itemProps1.xml><?xml version="1.0" encoding="utf-8"?>
<ds:datastoreItem xmlns:ds="http://schemas.openxmlformats.org/officeDocument/2006/customXml" ds:itemID="{9EC5D4B1-55F2-4407-AAEB-F6A92CA2ADD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A3E5CA2-6224-439D-88E7-706DB9D4C8A2}"/>
</file>

<file path=customXml/itemProps3.xml><?xml version="1.0" encoding="utf-8"?>
<ds:datastoreItem xmlns:ds="http://schemas.openxmlformats.org/officeDocument/2006/customXml" ds:itemID="{BC07C948-77C8-490D-970A-A4D1A93B650F}">
  <ds:schemaRefs>
    <ds:schemaRef ds:uri="http://schemas.microsoft.com/office/infopath/2007/PartnerControls"/>
    <ds:schemaRef ds:uri="http://schemas.microsoft.com/office/2006/documentManagement/types"/>
    <ds:schemaRef ds:uri="5cbb83f8-967a-4e5f-8c70-6ee466d7b72d"/>
    <ds:schemaRef ds:uri="http://schemas.openxmlformats.org/package/2006/metadata/core-properties"/>
    <ds:schemaRef ds:uri="http://schemas.microsoft.com/office/2006/metadata/properties"/>
    <ds:schemaRef ds:uri="cdf246f6-199f-4907-8967-c3a7c44ecee0"/>
    <ds:schemaRef ds:uri="http://purl.org/dc/elements/1.1/"/>
    <ds:schemaRef ds:uri="http://www.w3.org/XML/1998/namespace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 BEAUTY TECH (1)</Template>
  <TotalTime>560</TotalTime>
  <Words>734</Words>
  <Application>Microsoft Office PowerPoint</Application>
  <PresentationFormat>On-screen Show (16:9)</PresentationFormat>
  <Paragraphs>234</Paragraphs>
  <Slides>29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45" baseType="lpstr">
      <vt:lpstr>Arial</vt:lpstr>
      <vt:lpstr>Arial</vt:lpstr>
      <vt:lpstr>Avant Garde</vt:lpstr>
      <vt:lpstr>Calibri</vt:lpstr>
      <vt:lpstr>Calibri Light</vt:lpstr>
      <vt:lpstr>Century Gothic</vt:lpstr>
      <vt:lpstr>Georgia</vt:lpstr>
      <vt:lpstr>Halesworth eText Medium</vt:lpstr>
      <vt:lpstr>Trenda</vt:lpstr>
      <vt:lpstr>Trenda Black</vt:lpstr>
      <vt:lpstr>Trenda Light</vt:lpstr>
      <vt:lpstr>Trenda Regular It</vt:lpstr>
      <vt:lpstr>Trenda Semibold</vt:lpstr>
      <vt:lpstr>Wingdings</vt:lpstr>
      <vt:lpstr>Thème Office</vt:lpstr>
      <vt:lpstr>L'ORÉAL 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Development &amp; Deployment </vt:lpstr>
      <vt:lpstr>Orgs and Deployment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WATH Ramata</dc:creator>
  <cp:lastModifiedBy>WATH Ramata</cp:lastModifiedBy>
  <cp:revision>156</cp:revision>
  <dcterms:created xsi:type="dcterms:W3CDTF">2022-11-29T12:45:16Z</dcterms:created>
  <dcterms:modified xsi:type="dcterms:W3CDTF">2023-03-06T14:15:33Z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0x010100950F25267B412E48B17900163317ADBC</vt:lpwstr>
  </property>
  <property fmtid="{D5CDD505-2E9C-101B-9397-08002B2CF9AE}" pid="3" name="MediaServiceImageTags">
    <vt:lpwstr/>
  </property>
  <property fmtid="{D5CDD505-2E9C-101B-9397-08002B2CF9AE}" pid="4" name="MSIP_Label_f43b7177-c66c-4b22-a350-7ee86f9a1e74_Enabled">
    <vt:lpwstr>true</vt:lpwstr>
  </property>
  <property fmtid="{D5CDD505-2E9C-101B-9397-08002B2CF9AE}" pid="5" name="MSIP_Label_f43b7177-c66c-4b22-a350-7ee86f9a1e74_SetDate">
    <vt:lpwstr>2023-01-20T16:17:27Z</vt:lpwstr>
  </property>
  <property fmtid="{D5CDD505-2E9C-101B-9397-08002B2CF9AE}" pid="6" name="MSIP_Label_f43b7177-c66c-4b22-a350-7ee86f9a1e74_Method">
    <vt:lpwstr>Standard</vt:lpwstr>
  </property>
  <property fmtid="{D5CDD505-2E9C-101B-9397-08002B2CF9AE}" pid="7" name="MSIP_Label_f43b7177-c66c-4b22-a350-7ee86f9a1e74_Name">
    <vt:lpwstr>C1_Internal use</vt:lpwstr>
  </property>
  <property fmtid="{D5CDD505-2E9C-101B-9397-08002B2CF9AE}" pid="8" name="MSIP_Label_f43b7177-c66c-4b22-a350-7ee86f9a1e74_SiteId">
    <vt:lpwstr>e4e1abd9-eac7-4a71-ab52-da5c998aa7ba</vt:lpwstr>
  </property>
  <property fmtid="{D5CDD505-2E9C-101B-9397-08002B2CF9AE}" pid="9" name="MSIP_Label_f43b7177-c66c-4b22-a350-7ee86f9a1e74_ActionId">
    <vt:lpwstr>ce96289c-1d60-424d-b5eb-fc6a1fe273a9</vt:lpwstr>
  </property>
  <property fmtid="{D5CDD505-2E9C-101B-9397-08002B2CF9AE}" pid="10" name="MSIP_Label_f43b7177-c66c-4b22-a350-7ee86f9a1e74_ContentBits">
    <vt:lpwstr>2</vt:lpwstr>
  </property>
</Properties>
</file>